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80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192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15.09.25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156083"/>
            <a:ext cx="9144000" cy="1312532"/>
          </a:xfrm>
        </p:spPr>
        <p:txBody>
          <a:bodyPr>
            <a:normAutofit/>
          </a:bodyPr>
          <a:lstStyle/>
          <a:p>
            <a:r>
              <a:rPr lang="de-DE" sz="4400" b="1" dirty="0" err="1">
                <a:latin typeface="Calibri"/>
                <a:cs typeface="Calibri"/>
              </a:rPr>
              <a:t>Tela</a:t>
            </a:r>
            <a:r>
              <a:rPr lang="de-DE" sz="4400" b="1" dirty="0">
                <a:latin typeface="Calibri"/>
                <a:cs typeface="Calibri"/>
              </a:rPr>
              <a:t> de </a:t>
            </a:r>
            <a:r>
              <a:rPr lang="de-DE" sz="4400" b="1" dirty="0" err="1">
                <a:latin typeface="Calibri"/>
                <a:cs typeface="Calibri"/>
              </a:rPr>
              <a:t>abertura</a:t>
            </a:r>
            <a:br>
              <a:rPr lang="de-DE" sz="4400" b="1" dirty="0">
                <a:latin typeface="Calibri"/>
                <a:cs typeface="Calibri"/>
              </a:rPr>
            </a:br>
            <a:r>
              <a:rPr lang="de-DE" sz="4400" b="1" dirty="0" err="1">
                <a:latin typeface="Calibri"/>
                <a:cs typeface="Calibri"/>
              </a:rPr>
              <a:t>font</a:t>
            </a:r>
            <a:r>
              <a:rPr lang="de-DE" sz="4400" b="1" dirty="0">
                <a:latin typeface="Calibri"/>
                <a:cs typeface="Calibri"/>
              </a:rPr>
              <a:t> Calibri, </a:t>
            </a:r>
            <a:r>
              <a:rPr lang="de-DE" sz="4400" b="1" dirty="0" err="1">
                <a:latin typeface="Calibri"/>
                <a:cs typeface="Calibri"/>
              </a:rPr>
              <a:t>tamanho</a:t>
            </a:r>
            <a:r>
              <a:rPr lang="de-DE" sz="4400" b="1" dirty="0">
                <a:latin typeface="Calibri"/>
                <a:cs typeface="Calibri"/>
              </a:rPr>
              <a:t> 44, </a:t>
            </a:r>
            <a:r>
              <a:rPr lang="de-DE" sz="4400" b="1" dirty="0" err="1">
                <a:latin typeface="Calibri"/>
                <a:cs typeface="Calibri"/>
              </a:rPr>
              <a:t>bold</a:t>
            </a:r>
            <a:r>
              <a:rPr lang="de-DE" sz="4400" b="1" dirty="0">
                <a:latin typeface="Calibri"/>
                <a:cs typeface="Calibri"/>
              </a:rPr>
              <a:t>, </a:t>
            </a:r>
            <a:r>
              <a:rPr lang="de-DE" sz="4400" b="1" dirty="0" err="1">
                <a:latin typeface="Calibri"/>
                <a:cs typeface="Calibri"/>
              </a:rPr>
              <a:t>preto</a:t>
            </a:r>
            <a:endParaRPr lang="de-DE" sz="4400" b="1" dirty="0" err="1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145480"/>
            <a:ext cx="9144000" cy="5157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Mais </a:t>
            </a:r>
            <a:r>
              <a:rPr lang="de-DE" dirty="0" err="1"/>
              <a:t>informações</a:t>
            </a:r>
            <a:r>
              <a:rPr lang="de-DE" dirty="0"/>
              <a:t>, Calibri, </a:t>
            </a:r>
            <a:r>
              <a:rPr lang="de-DE" dirty="0" err="1"/>
              <a:t>tamanho</a:t>
            </a:r>
            <a:r>
              <a:rPr lang="de-DE" dirty="0"/>
              <a:t> 24, </a:t>
            </a:r>
            <a:r>
              <a:rPr lang="de-DE" dirty="0" err="1"/>
              <a:t>regular</a:t>
            </a:r>
            <a:r>
              <a:rPr lang="de-DE" dirty="0"/>
              <a:t>, </a:t>
            </a:r>
            <a:r>
              <a:rPr lang="de-DE" dirty="0" err="1"/>
              <a:t>preto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422C83AE-CF02-DB1B-995C-FB0311984F7F}"/>
              </a:ext>
            </a:extLst>
          </p:cNvPr>
          <p:cNvSpPr txBox="1">
            <a:spLocks/>
          </p:cNvSpPr>
          <p:nvPr/>
        </p:nvSpPr>
        <p:spPr>
          <a:xfrm>
            <a:off x="838200" y="1284288"/>
            <a:ext cx="9452882" cy="6683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>
                <a:latin typeface="Calibri"/>
                <a:ea typeface="Calibri"/>
                <a:cs typeface="Calibri"/>
              </a:rPr>
              <a:t>Título,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font</a:t>
            </a:r>
            <a:r>
              <a:rPr lang="pt-BR" sz="3200" b="1" dirty="0">
                <a:latin typeface="Calibri"/>
                <a:ea typeface="Calibri"/>
                <a:cs typeface="Calibri"/>
              </a:rPr>
              <a:t>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C</a:t>
            </a:r>
            <a:r>
              <a:rPr lang="pt-BR" sz="3600" b="1" dirty="0" err="1">
                <a:latin typeface="Calibri"/>
                <a:ea typeface="Calibri"/>
                <a:cs typeface="Calibri"/>
              </a:rPr>
              <a:t>alibri</a:t>
            </a:r>
            <a:r>
              <a:rPr lang="pt-BR" sz="3200" b="1" dirty="0">
                <a:latin typeface="Calibri"/>
                <a:ea typeface="Calibri"/>
                <a:cs typeface="Calibri"/>
              </a:rPr>
              <a:t>, tamanho 32, preto, 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bold</a:t>
            </a:r>
            <a:endParaRPr lang="pt-BR" b="1" dirty="0" err="1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929D466-A694-2D0B-E4A3-951A6D2A6D9E}"/>
              </a:ext>
            </a:extLst>
          </p:cNvPr>
          <p:cNvSpPr txBox="1">
            <a:spLocks/>
          </p:cNvSpPr>
          <p:nvPr/>
        </p:nvSpPr>
        <p:spPr>
          <a:xfrm>
            <a:off x="838200" y="2344737"/>
            <a:ext cx="9563100" cy="23796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Texto tópicos,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font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calibri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 tamanho 22, preto, regular.</a:t>
            </a:r>
            <a:endParaRPr lang="pt-BR" sz="2200" dirty="0"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Ut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enin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ad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ninin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venian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 quis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nostrun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exercitationen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</a:t>
            </a:r>
            <a:endParaRPr lang="pt-BR" sz="2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Quis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aute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iure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reprehenderit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voluptate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velit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esse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cillun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dolore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eu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fugiat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nulla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pariatur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Excepteur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sint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obcaecat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cupiditat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non.</a:t>
            </a: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Quis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aute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iure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reprehenderit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voluptate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velit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esse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cillun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dolore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eu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fugiat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nulla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pariatur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Excepteur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sint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obcaecat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cupiditat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non.</a:t>
            </a:r>
          </a:p>
        </p:txBody>
      </p:sp>
    </p:spTree>
    <p:extLst>
      <p:ext uri="{BB962C8B-B14F-4D97-AF65-F5344CB8AC3E}">
        <p14:creationId xmlns:p14="http://schemas.microsoft.com/office/powerpoint/2010/main" val="149793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422C83AE-CF02-DB1B-995C-FB0311984F7F}"/>
              </a:ext>
            </a:extLst>
          </p:cNvPr>
          <p:cNvSpPr txBox="1">
            <a:spLocks/>
          </p:cNvSpPr>
          <p:nvPr/>
        </p:nvSpPr>
        <p:spPr>
          <a:xfrm>
            <a:off x="838200" y="1284288"/>
            <a:ext cx="4326921" cy="11279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>
                <a:latin typeface="Calibri"/>
                <a:ea typeface="Calibri"/>
                <a:cs typeface="Calibri"/>
              </a:rPr>
              <a:t>Título,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font</a:t>
            </a:r>
            <a:r>
              <a:rPr lang="pt-BR" sz="3200" b="1" dirty="0">
                <a:latin typeface="Calibri"/>
                <a:ea typeface="Calibri"/>
                <a:cs typeface="Calibri"/>
              </a:rPr>
              <a:t> </a:t>
            </a:r>
            <a:r>
              <a:rPr lang="pt-BR" sz="3600" b="1" dirty="0" err="1">
                <a:latin typeface="Calibri"/>
                <a:ea typeface="Calibri"/>
                <a:cs typeface="Calibri"/>
              </a:rPr>
              <a:t>calibri</a:t>
            </a:r>
            <a:r>
              <a:rPr lang="pt-BR" sz="3200" b="1" dirty="0">
                <a:latin typeface="Calibri"/>
                <a:ea typeface="Calibri"/>
                <a:cs typeface="Calibri"/>
              </a:rPr>
              <a:t>, tamanho 32, preto,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bold</a:t>
            </a:r>
            <a:endParaRPr lang="pt-BR" b="1" dirty="0" err="1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929D466-A694-2D0B-E4A3-951A6D2A6D9E}"/>
              </a:ext>
            </a:extLst>
          </p:cNvPr>
          <p:cNvSpPr txBox="1">
            <a:spLocks/>
          </p:cNvSpPr>
          <p:nvPr/>
        </p:nvSpPr>
        <p:spPr>
          <a:xfrm>
            <a:off x="919434" y="2558856"/>
            <a:ext cx="5162199" cy="23796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har char="•"/>
            </a:pP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Textotópicos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font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calibri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 tamanho 20, preto, regular</a:t>
            </a:r>
            <a:endParaRPr lang="pt-BR" sz="2200"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Ut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enin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ad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ninin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venian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 quis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nostrun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exercitationen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.</a:t>
            </a:r>
            <a:endParaRPr lang="pt-BR" sz="2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Quis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aute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iure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reprehenderit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voluptate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velit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esse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cillun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dolore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eu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fugiat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nulla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pariatur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Excepteur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sint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obcaecat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cupiditat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non.</a:t>
            </a:r>
          </a:p>
        </p:txBody>
      </p:sp>
      <p:pic>
        <p:nvPicPr>
          <p:cNvPr id="2" name="Imagem 1" descr="Casa com jardim na frente de um prédio&#10;&#10;Descrição gerada automaticamente">
            <a:extLst>
              <a:ext uri="{FF2B5EF4-FFF2-40B4-BE49-F238E27FC236}">
                <a16:creationId xmlns:a16="http://schemas.microsoft.com/office/drawing/2014/main" id="{A414AD82-9B46-15EB-3CD7-E041F9B4B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697" y="1622491"/>
            <a:ext cx="4970653" cy="331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663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422C83AE-CF02-DB1B-995C-FB0311984F7F}"/>
              </a:ext>
            </a:extLst>
          </p:cNvPr>
          <p:cNvSpPr txBox="1">
            <a:spLocks/>
          </p:cNvSpPr>
          <p:nvPr/>
        </p:nvSpPr>
        <p:spPr>
          <a:xfrm>
            <a:off x="838200" y="1284288"/>
            <a:ext cx="9957012" cy="6141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>
                <a:latin typeface="Calibri"/>
                <a:ea typeface="Calibri"/>
                <a:cs typeface="Calibri"/>
              </a:rPr>
              <a:t>Título,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font</a:t>
            </a:r>
            <a:r>
              <a:rPr lang="pt-BR" sz="3200" b="1" dirty="0">
                <a:latin typeface="Calibri"/>
                <a:ea typeface="Calibri"/>
                <a:cs typeface="Calibri"/>
              </a:rPr>
              <a:t> </a:t>
            </a:r>
            <a:r>
              <a:rPr lang="pt-BR" sz="3600" b="1" dirty="0" err="1">
                <a:latin typeface="Calibri"/>
                <a:ea typeface="Calibri"/>
                <a:cs typeface="Calibri"/>
              </a:rPr>
              <a:t>calibri</a:t>
            </a:r>
            <a:r>
              <a:rPr lang="pt-BR" sz="3200" b="1" dirty="0">
                <a:latin typeface="Calibri"/>
                <a:ea typeface="Calibri"/>
                <a:cs typeface="Calibri"/>
              </a:rPr>
              <a:t>, tamanho 32, preto, </a:t>
            </a:r>
            <a:r>
              <a:rPr lang="pt-BR" sz="3200" b="1" dirty="0" err="1">
                <a:latin typeface="Calibri"/>
                <a:ea typeface="Calibri"/>
                <a:cs typeface="Calibri"/>
              </a:rPr>
              <a:t>bold</a:t>
            </a:r>
            <a:endParaRPr lang="pt-BR" b="1" dirty="0" err="1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929D466-A694-2D0B-E4A3-951A6D2A6D9E}"/>
              </a:ext>
            </a:extLst>
          </p:cNvPr>
          <p:cNvSpPr txBox="1">
            <a:spLocks/>
          </p:cNvSpPr>
          <p:nvPr/>
        </p:nvSpPr>
        <p:spPr>
          <a:xfrm>
            <a:off x="841057" y="2092947"/>
            <a:ext cx="7874920" cy="3984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texto,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font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pt-BR" sz="22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Calibri</a:t>
            </a:r>
            <a:r>
              <a:rPr lang="pt-BR" sz="22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 tamanho 22, preto, regular.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16F02C18-EDA4-7BD1-91EF-662F5C518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046206"/>
              </p:ext>
            </p:extLst>
          </p:nvPr>
        </p:nvGraphicFramePr>
        <p:xfrm>
          <a:off x="918754" y="2861104"/>
          <a:ext cx="877824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169987773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88249194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286071604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015556598"/>
                    </a:ext>
                  </a:extLst>
                </a:gridCol>
              </a:tblGrid>
              <a:tr h="267782">
                <a:tc>
                  <a:txBody>
                    <a:bodyPr/>
                    <a:lstStyle/>
                    <a:p>
                      <a:r>
                        <a:rPr lang="pt-BR" sz="1600" b="1" dirty="0" err="1">
                          <a:latin typeface="Calibri"/>
                        </a:rPr>
                        <a:t>Calibri</a:t>
                      </a:r>
                      <a:r>
                        <a:rPr lang="pt-BR" sz="1600" b="1" dirty="0">
                          <a:latin typeface="Calibri"/>
                        </a:rPr>
                        <a:t>, branco, 16pt, </a:t>
                      </a:r>
                      <a:r>
                        <a:rPr lang="pt-BR" sz="1600" b="1" dirty="0" err="1">
                          <a:latin typeface="Calibri"/>
                        </a:rPr>
                        <a:t>bold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atin typeface="Calibri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atin typeface="Calibri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atin typeface="Calibri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504151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r>
                        <a:rPr lang="pt-BR" sz="1400" err="1">
                          <a:latin typeface="Calibri"/>
                        </a:rPr>
                        <a:t>Calibri</a:t>
                      </a:r>
                      <a:r>
                        <a:rPr lang="pt-BR" sz="1400" dirty="0">
                          <a:latin typeface="Calibri"/>
                        </a:rPr>
                        <a:t>, preto, 14 </a:t>
                      </a:r>
                      <a:r>
                        <a:rPr lang="pt-BR" sz="1400" err="1">
                          <a:latin typeface="Calibri"/>
                        </a:rPr>
                        <a:t>pt</a:t>
                      </a:r>
                      <a:r>
                        <a:rPr lang="pt-BR" sz="1400" dirty="0">
                          <a:latin typeface="Calibri"/>
                        </a:rPr>
                        <a:t>, regular</a:t>
                      </a:r>
                      <a:endParaRPr lang="pt-BR" sz="1400" dirty="0" err="1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500700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123431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785383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098482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829726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33472"/>
                  </a:ext>
                </a:extLst>
              </a:tr>
              <a:tr h="267782"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latin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46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551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ódigo QR&#10;&#10;Descrição gerada automaticamente">
            <a:extLst>
              <a:ext uri="{FF2B5EF4-FFF2-40B4-BE49-F238E27FC236}">
                <a16:creationId xmlns:a16="http://schemas.microsoft.com/office/drawing/2014/main" id="{D48D03FB-F05F-2965-BFDF-2264FCE0B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870" y="1251282"/>
            <a:ext cx="1957242" cy="2179723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7D9EC0F5-B967-6695-73D8-19AB556C3319}"/>
              </a:ext>
            </a:extLst>
          </p:cNvPr>
          <p:cNvSpPr txBox="1">
            <a:spLocks/>
          </p:cNvSpPr>
          <p:nvPr/>
        </p:nvSpPr>
        <p:spPr>
          <a:xfrm>
            <a:off x="3583253" y="3869740"/>
            <a:ext cx="5022433" cy="3032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b="1" dirty="0">
                <a:solidFill>
                  <a:srgbClr val="212529"/>
                </a:solidFill>
                <a:latin typeface="Calibri"/>
                <a:cs typeface="Calibri"/>
              </a:rPr>
              <a:t>Departamento/</a:t>
            </a:r>
            <a:r>
              <a:rPr lang="pt-BR" sz="2000" b="1" dirty="0" err="1">
                <a:solidFill>
                  <a:srgbClr val="212529"/>
                </a:solidFill>
                <a:latin typeface="Calibri"/>
                <a:cs typeface="Calibri"/>
              </a:rPr>
              <a:t>servidor@utfpr.edu.br</a:t>
            </a:r>
            <a:endParaRPr lang="pt-BR" sz="2000" b="1" dirty="0"/>
          </a:p>
          <a:p>
            <a:endParaRPr lang="pt-BR" sz="1600" b="1" dirty="0">
              <a:solidFill>
                <a:srgbClr val="212529"/>
              </a:solidFill>
              <a:latin typeface="Calibri"/>
              <a:cs typeface="Calibri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929D466-A694-2D0B-E4A3-951A6D2A6D9E}"/>
              </a:ext>
            </a:extLst>
          </p:cNvPr>
          <p:cNvSpPr txBox="1">
            <a:spLocks/>
          </p:cNvSpPr>
          <p:nvPr/>
        </p:nvSpPr>
        <p:spPr>
          <a:xfrm>
            <a:off x="4409445" y="4476935"/>
            <a:ext cx="3368091" cy="9950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Av. Sete de Setembro, 3165 Rebouças</a:t>
            </a:r>
            <a:endParaRPr lang="pt-BR" sz="1400" dirty="0">
              <a:latin typeface="Calibri"/>
              <a:cs typeface="Calibri"/>
            </a:endParaRPr>
          </a:p>
          <a:p>
            <a:r>
              <a:rPr lang="pt-BR" sz="14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80230-901 Curitiba PR Brasil</a:t>
            </a:r>
            <a:endParaRPr lang="pt-BR" sz="1400" dirty="0">
              <a:latin typeface="Calibri"/>
              <a:cs typeface="Calibri"/>
            </a:endParaRPr>
          </a:p>
          <a:p>
            <a:r>
              <a:rPr lang="pt-BR" sz="14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+55 (41) 3310-4545</a:t>
            </a:r>
            <a:endParaRPr lang="pt-BR" sz="1400" dirty="0">
              <a:latin typeface="Calibri"/>
              <a:cs typeface="Calibri"/>
            </a:endParaRPr>
          </a:p>
          <a:p>
            <a:pPr algn="r"/>
            <a:endParaRPr lang="pt-BR" sz="1400" dirty="0">
              <a:solidFill>
                <a:srgbClr val="212529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61980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217</Words>
  <Application>Microsoft Macintosh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Tema do Office</vt:lpstr>
      <vt:lpstr>Tela de abertura font Calibri, tamanho 44, bold, preto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>Elizabeth Resende</cp:lastModifiedBy>
  <cp:revision>347</cp:revision>
  <dcterms:created xsi:type="dcterms:W3CDTF">2024-06-25T13:28:00Z</dcterms:created>
  <dcterms:modified xsi:type="dcterms:W3CDTF">2025-09-15T21:02:31Z</dcterms:modified>
</cp:coreProperties>
</file>