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A84A89-142A-8620-C120-5BDD0C825942}" v="437" dt="2024-07-16T15:42:18.0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18.02.2025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683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18.02.2025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58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18.02.2025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39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18.02.2025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00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18.02.2025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375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18.02.2025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61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18.02.2025</a:t>
            </a:fld>
            <a:endParaRPr lang="de-DE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42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18.02.2025</a:t>
            </a:fld>
            <a:endParaRPr lang="de-DE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853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18.02.2025</a:t>
            </a:fld>
            <a:endParaRPr lang="de-DE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828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18.02.2025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3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18.02.2025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56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E51C7C-CEA3-4CAA-BE4B-344879E7C377}" type="datetimeFigureOut">
              <a:rPr lang="de-DE" smtClean="0"/>
              <a:t>18.02.2025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74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156083"/>
            <a:ext cx="9144000" cy="1312532"/>
          </a:xfrm>
        </p:spPr>
        <p:txBody>
          <a:bodyPr>
            <a:normAutofit/>
          </a:bodyPr>
          <a:lstStyle/>
          <a:p>
            <a:r>
              <a:rPr lang="de-DE" sz="4400" b="1" dirty="0" err="1">
                <a:latin typeface="Calibri"/>
                <a:cs typeface="Calibri"/>
              </a:rPr>
              <a:t>Tela</a:t>
            </a:r>
            <a:r>
              <a:rPr lang="de-DE" sz="4400" b="1" dirty="0">
                <a:latin typeface="Calibri"/>
                <a:cs typeface="Calibri"/>
              </a:rPr>
              <a:t> de </a:t>
            </a:r>
            <a:r>
              <a:rPr lang="de-DE" sz="4400" b="1" dirty="0" err="1">
                <a:latin typeface="Calibri"/>
                <a:cs typeface="Calibri"/>
              </a:rPr>
              <a:t>abertura</a:t>
            </a:r>
            <a:br>
              <a:rPr lang="de-DE" sz="4400" b="1" dirty="0">
                <a:latin typeface="Calibri"/>
                <a:cs typeface="Calibri"/>
              </a:rPr>
            </a:br>
            <a:r>
              <a:rPr lang="de-DE" sz="4400" b="1" dirty="0" err="1">
                <a:latin typeface="Calibri"/>
                <a:cs typeface="Calibri"/>
              </a:rPr>
              <a:t>font</a:t>
            </a:r>
            <a:r>
              <a:rPr lang="de-DE" sz="4400" b="1" dirty="0">
                <a:latin typeface="Calibri"/>
                <a:cs typeface="Calibri"/>
              </a:rPr>
              <a:t> Calibri, </a:t>
            </a:r>
            <a:r>
              <a:rPr lang="de-DE" sz="4400" b="1" dirty="0" err="1">
                <a:latin typeface="Calibri"/>
                <a:cs typeface="Calibri"/>
              </a:rPr>
              <a:t>tamanho</a:t>
            </a:r>
            <a:r>
              <a:rPr lang="de-DE" sz="4400" b="1" dirty="0">
                <a:latin typeface="Calibri"/>
                <a:cs typeface="Calibri"/>
              </a:rPr>
              <a:t> 44, </a:t>
            </a:r>
            <a:r>
              <a:rPr lang="de-DE" sz="4400" b="1" dirty="0" err="1">
                <a:latin typeface="Calibri"/>
                <a:cs typeface="Calibri"/>
              </a:rPr>
              <a:t>bold</a:t>
            </a:r>
            <a:r>
              <a:rPr lang="de-DE" sz="4400" b="1" dirty="0">
                <a:latin typeface="Calibri"/>
                <a:cs typeface="Calibri"/>
              </a:rPr>
              <a:t>, </a:t>
            </a:r>
            <a:r>
              <a:rPr lang="de-DE" sz="4400" b="1" dirty="0" err="1">
                <a:latin typeface="Calibri"/>
                <a:cs typeface="Calibri"/>
              </a:rPr>
              <a:t>preto</a:t>
            </a:r>
            <a:endParaRPr lang="de-DE" sz="4400" b="1" dirty="0" err="1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145480"/>
            <a:ext cx="9144000" cy="5157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/>
              <a:t>Mais </a:t>
            </a:r>
            <a:r>
              <a:rPr lang="de-DE" dirty="0" err="1"/>
              <a:t>informações</a:t>
            </a:r>
            <a:r>
              <a:rPr lang="de-DE" dirty="0"/>
              <a:t>, Calibri, </a:t>
            </a:r>
            <a:r>
              <a:rPr lang="de-DE" dirty="0" err="1"/>
              <a:t>tamanho</a:t>
            </a:r>
            <a:r>
              <a:rPr lang="de-DE" dirty="0"/>
              <a:t> 24, </a:t>
            </a:r>
            <a:r>
              <a:rPr lang="de-DE" dirty="0" err="1"/>
              <a:t>regular</a:t>
            </a:r>
            <a:r>
              <a:rPr lang="de-DE" dirty="0"/>
              <a:t>, </a:t>
            </a:r>
            <a:r>
              <a:rPr lang="de-DE" dirty="0" err="1"/>
              <a:t>preto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10866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422C83AE-CF02-DB1B-995C-FB0311984F7F}"/>
              </a:ext>
            </a:extLst>
          </p:cNvPr>
          <p:cNvSpPr txBox="1">
            <a:spLocks/>
          </p:cNvSpPr>
          <p:nvPr/>
        </p:nvSpPr>
        <p:spPr>
          <a:xfrm>
            <a:off x="838200" y="1284288"/>
            <a:ext cx="9452882" cy="6683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200" b="1" dirty="0">
                <a:latin typeface="Calibri"/>
                <a:ea typeface="Calibri"/>
                <a:cs typeface="Calibri"/>
              </a:rPr>
              <a:t>Título, </a:t>
            </a:r>
            <a:r>
              <a:rPr lang="pt-BR" sz="3200" b="1" dirty="0" err="1">
                <a:latin typeface="Calibri"/>
                <a:ea typeface="Calibri"/>
                <a:cs typeface="Calibri"/>
              </a:rPr>
              <a:t>font</a:t>
            </a:r>
            <a:r>
              <a:rPr lang="pt-BR" sz="3200" b="1" dirty="0">
                <a:latin typeface="Calibri"/>
                <a:ea typeface="Calibri"/>
                <a:cs typeface="Calibri"/>
              </a:rPr>
              <a:t> </a:t>
            </a:r>
            <a:r>
              <a:rPr lang="pt-BR" sz="3200" b="1" dirty="0" err="1">
                <a:latin typeface="Calibri"/>
                <a:ea typeface="Calibri"/>
                <a:cs typeface="Calibri"/>
              </a:rPr>
              <a:t>C</a:t>
            </a:r>
            <a:r>
              <a:rPr lang="pt-BR" sz="3600" b="1" dirty="0" err="1">
                <a:latin typeface="Calibri"/>
                <a:ea typeface="Calibri"/>
                <a:cs typeface="Calibri"/>
              </a:rPr>
              <a:t>alibri</a:t>
            </a:r>
            <a:r>
              <a:rPr lang="pt-BR" sz="3200" b="1" dirty="0">
                <a:latin typeface="Calibri"/>
                <a:ea typeface="Calibri"/>
                <a:cs typeface="Calibri"/>
              </a:rPr>
              <a:t>, tamanho 32, preto, </a:t>
            </a:r>
            <a:r>
              <a:rPr lang="pt-BR" sz="3200" b="1" dirty="0" err="1">
                <a:latin typeface="Calibri"/>
                <a:ea typeface="Calibri"/>
                <a:cs typeface="Calibri"/>
              </a:rPr>
              <a:t>bold</a:t>
            </a:r>
            <a:endParaRPr lang="pt-BR" b="1" dirty="0" err="1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A929D466-A694-2D0B-E4A3-951A6D2A6D9E}"/>
              </a:ext>
            </a:extLst>
          </p:cNvPr>
          <p:cNvSpPr txBox="1">
            <a:spLocks/>
          </p:cNvSpPr>
          <p:nvPr/>
        </p:nvSpPr>
        <p:spPr>
          <a:xfrm>
            <a:off x="838200" y="2344737"/>
            <a:ext cx="9563100" cy="23796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Char char="•"/>
            </a:pP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Texto tópicos, 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font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calibri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, tamanho 22, preto, regular.</a:t>
            </a:r>
            <a:endParaRPr lang="pt-BR" sz="2200" dirty="0">
              <a:latin typeface="Calibri"/>
              <a:ea typeface="Calibri"/>
              <a:cs typeface="Calibri"/>
            </a:endParaRPr>
          </a:p>
          <a:p>
            <a:pPr marL="342900" indent="-342900" algn="l">
              <a:buChar char="•"/>
            </a:pP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Ut </a:t>
            </a:r>
            <a:r>
              <a:rPr lang="pt-BR" sz="220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enin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ad </a:t>
            </a:r>
            <a:r>
              <a:rPr lang="pt-BR" sz="220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ninin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venian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, quis </a:t>
            </a:r>
            <a:r>
              <a:rPr lang="pt-BR" sz="220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nostrun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exercitationen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 </a:t>
            </a:r>
            <a:endParaRPr lang="pt-BR" sz="22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342900" indent="-342900" algn="l">
              <a:buChar char="•"/>
            </a:pP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Quis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aute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iure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reprehenderit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in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voluptate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velit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esse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cillun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dolore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eu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fugiat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nulla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pariatur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Excepteur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sint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obcaecat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cupiditat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non.</a:t>
            </a:r>
          </a:p>
          <a:p>
            <a:pPr marL="342900" indent="-342900" algn="l">
              <a:buChar char="•"/>
            </a:pP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Quis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aute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iure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reprehenderit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in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voluptate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velit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esse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cillun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dolore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eu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fugiat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nulla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pariatur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Excepteur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sint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obcaecat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cupiditat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non.</a:t>
            </a:r>
          </a:p>
        </p:txBody>
      </p:sp>
    </p:spTree>
    <p:extLst>
      <p:ext uri="{BB962C8B-B14F-4D97-AF65-F5344CB8AC3E}">
        <p14:creationId xmlns:p14="http://schemas.microsoft.com/office/powerpoint/2010/main" val="1497930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422C83AE-CF02-DB1B-995C-FB0311984F7F}"/>
              </a:ext>
            </a:extLst>
          </p:cNvPr>
          <p:cNvSpPr txBox="1">
            <a:spLocks/>
          </p:cNvSpPr>
          <p:nvPr/>
        </p:nvSpPr>
        <p:spPr>
          <a:xfrm>
            <a:off x="838200" y="1284288"/>
            <a:ext cx="4326921" cy="11279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200" b="1" dirty="0">
                <a:latin typeface="Calibri"/>
                <a:ea typeface="Calibri"/>
                <a:cs typeface="Calibri"/>
              </a:rPr>
              <a:t>Título, </a:t>
            </a:r>
            <a:r>
              <a:rPr lang="pt-BR" sz="3200" b="1" dirty="0" err="1">
                <a:latin typeface="Calibri"/>
                <a:ea typeface="Calibri"/>
                <a:cs typeface="Calibri"/>
              </a:rPr>
              <a:t>font</a:t>
            </a:r>
            <a:r>
              <a:rPr lang="pt-BR" sz="3200" b="1" dirty="0">
                <a:latin typeface="Calibri"/>
                <a:ea typeface="Calibri"/>
                <a:cs typeface="Calibri"/>
              </a:rPr>
              <a:t> </a:t>
            </a:r>
            <a:r>
              <a:rPr lang="pt-BR" sz="3600" b="1" dirty="0" err="1">
                <a:latin typeface="Calibri"/>
                <a:ea typeface="Calibri"/>
                <a:cs typeface="Calibri"/>
              </a:rPr>
              <a:t>calibri</a:t>
            </a:r>
            <a:r>
              <a:rPr lang="pt-BR" sz="3200" b="1" dirty="0">
                <a:latin typeface="Calibri"/>
                <a:ea typeface="Calibri"/>
                <a:cs typeface="Calibri"/>
              </a:rPr>
              <a:t>, tamanho 32, preto, </a:t>
            </a:r>
            <a:r>
              <a:rPr lang="pt-BR" sz="3200" b="1" dirty="0" err="1">
                <a:latin typeface="Calibri"/>
                <a:ea typeface="Calibri"/>
                <a:cs typeface="Calibri"/>
              </a:rPr>
              <a:t>bold</a:t>
            </a:r>
            <a:endParaRPr lang="pt-BR" b="1" dirty="0" err="1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A929D466-A694-2D0B-E4A3-951A6D2A6D9E}"/>
              </a:ext>
            </a:extLst>
          </p:cNvPr>
          <p:cNvSpPr txBox="1">
            <a:spLocks/>
          </p:cNvSpPr>
          <p:nvPr/>
        </p:nvSpPr>
        <p:spPr>
          <a:xfrm>
            <a:off x="919434" y="2558856"/>
            <a:ext cx="5162199" cy="237966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Char char="•"/>
            </a:pP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Textotópicos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, 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font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calibri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, tamanho 20, preto, regular</a:t>
            </a:r>
            <a:endParaRPr lang="pt-BR" sz="2200">
              <a:latin typeface="Calibri"/>
              <a:ea typeface="Calibri"/>
              <a:cs typeface="Calibri"/>
            </a:endParaRPr>
          </a:p>
          <a:p>
            <a:pPr marL="342900" indent="-342900" algn="l">
              <a:buChar char="•"/>
            </a:pP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Ut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enin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ad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ninin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venian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, quis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nostrun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exercitationen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 .</a:t>
            </a:r>
            <a:endParaRPr lang="pt-BR" sz="22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342900" indent="-342900" algn="l">
              <a:buChar char="•"/>
            </a:pP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Quis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aute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iure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reprehenderit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in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voluptate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velit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esse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cillun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dolore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eu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fugiat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nulla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pariatur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Excepteur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sint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obcaecat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cupiditat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non.</a:t>
            </a:r>
          </a:p>
        </p:txBody>
      </p:sp>
      <p:pic>
        <p:nvPicPr>
          <p:cNvPr id="2" name="Imagem 1" descr="Casa com jardim na frente de um prédio&#10;&#10;Descrição gerada automaticamente">
            <a:extLst>
              <a:ext uri="{FF2B5EF4-FFF2-40B4-BE49-F238E27FC236}">
                <a16:creationId xmlns:a16="http://schemas.microsoft.com/office/drawing/2014/main" id="{A414AD82-9B46-15EB-3CD7-E041F9B4B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4697" y="1622491"/>
            <a:ext cx="4970653" cy="3316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663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422C83AE-CF02-DB1B-995C-FB0311984F7F}"/>
              </a:ext>
            </a:extLst>
          </p:cNvPr>
          <p:cNvSpPr txBox="1">
            <a:spLocks/>
          </p:cNvSpPr>
          <p:nvPr/>
        </p:nvSpPr>
        <p:spPr>
          <a:xfrm>
            <a:off x="838200" y="1284288"/>
            <a:ext cx="9957012" cy="61415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200" b="1" dirty="0">
                <a:latin typeface="Calibri"/>
                <a:ea typeface="Calibri"/>
                <a:cs typeface="Calibri"/>
              </a:rPr>
              <a:t>Título, </a:t>
            </a:r>
            <a:r>
              <a:rPr lang="pt-BR" sz="3200" b="1" dirty="0" err="1">
                <a:latin typeface="Calibri"/>
                <a:ea typeface="Calibri"/>
                <a:cs typeface="Calibri"/>
              </a:rPr>
              <a:t>font</a:t>
            </a:r>
            <a:r>
              <a:rPr lang="pt-BR" sz="3200" b="1" dirty="0">
                <a:latin typeface="Calibri"/>
                <a:ea typeface="Calibri"/>
                <a:cs typeface="Calibri"/>
              </a:rPr>
              <a:t> </a:t>
            </a:r>
            <a:r>
              <a:rPr lang="pt-BR" sz="3600" b="1" dirty="0" err="1">
                <a:latin typeface="Calibri"/>
                <a:ea typeface="Calibri"/>
                <a:cs typeface="Calibri"/>
              </a:rPr>
              <a:t>calibri</a:t>
            </a:r>
            <a:r>
              <a:rPr lang="pt-BR" sz="3200" b="1" dirty="0">
                <a:latin typeface="Calibri"/>
                <a:ea typeface="Calibri"/>
                <a:cs typeface="Calibri"/>
              </a:rPr>
              <a:t>, tamanho 32, preto, </a:t>
            </a:r>
            <a:r>
              <a:rPr lang="pt-BR" sz="3200" b="1" dirty="0" err="1">
                <a:latin typeface="Calibri"/>
                <a:ea typeface="Calibri"/>
                <a:cs typeface="Calibri"/>
              </a:rPr>
              <a:t>bold</a:t>
            </a:r>
            <a:endParaRPr lang="pt-BR" b="1" dirty="0" err="1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A929D466-A694-2D0B-E4A3-951A6D2A6D9E}"/>
              </a:ext>
            </a:extLst>
          </p:cNvPr>
          <p:cNvSpPr txBox="1">
            <a:spLocks/>
          </p:cNvSpPr>
          <p:nvPr/>
        </p:nvSpPr>
        <p:spPr>
          <a:xfrm>
            <a:off x="841057" y="2092947"/>
            <a:ext cx="7874920" cy="3984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texto, 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font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Calibri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, tamanho 22, preto, regular.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16F02C18-EDA4-7BD1-91EF-662F5C518E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5046206"/>
              </p:ext>
            </p:extLst>
          </p:nvPr>
        </p:nvGraphicFramePr>
        <p:xfrm>
          <a:off x="918754" y="2861104"/>
          <a:ext cx="8778240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169987773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88249194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4286071604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4015556598"/>
                    </a:ext>
                  </a:extLst>
                </a:gridCol>
              </a:tblGrid>
              <a:tr h="267782">
                <a:tc>
                  <a:txBody>
                    <a:bodyPr/>
                    <a:lstStyle/>
                    <a:p>
                      <a:r>
                        <a:rPr lang="pt-BR" sz="1600" b="1" dirty="0" err="1">
                          <a:latin typeface="Calibri"/>
                        </a:rPr>
                        <a:t>Calibri</a:t>
                      </a:r>
                      <a:r>
                        <a:rPr lang="pt-BR" sz="1600" b="1" dirty="0">
                          <a:latin typeface="Calibri"/>
                        </a:rPr>
                        <a:t>, branco, 16pt, </a:t>
                      </a:r>
                      <a:r>
                        <a:rPr lang="pt-BR" sz="1600" b="1" dirty="0" err="1">
                          <a:latin typeface="Calibri"/>
                        </a:rPr>
                        <a:t>bold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atin typeface="Calibri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atin typeface="Calibri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atin typeface="Calibri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504151"/>
                  </a:ext>
                </a:extLst>
              </a:tr>
              <a:tr h="267782">
                <a:tc>
                  <a:txBody>
                    <a:bodyPr/>
                    <a:lstStyle/>
                    <a:p>
                      <a:r>
                        <a:rPr lang="pt-BR" sz="1400" err="1">
                          <a:latin typeface="Calibri"/>
                        </a:rPr>
                        <a:t>Calibri</a:t>
                      </a:r>
                      <a:r>
                        <a:rPr lang="pt-BR" sz="1400" dirty="0">
                          <a:latin typeface="Calibri"/>
                        </a:rPr>
                        <a:t>, preto, 14 </a:t>
                      </a:r>
                      <a:r>
                        <a:rPr lang="pt-BR" sz="1400" err="1">
                          <a:latin typeface="Calibri"/>
                        </a:rPr>
                        <a:t>pt</a:t>
                      </a:r>
                      <a:r>
                        <a:rPr lang="pt-BR" sz="1400" dirty="0">
                          <a:latin typeface="Calibri"/>
                        </a:rPr>
                        <a:t>, regular</a:t>
                      </a:r>
                      <a:endParaRPr lang="pt-BR" sz="1400" dirty="0" err="1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500700"/>
                  </a:ext>
                </a:extLst>
              </a:tr>
              <a:tr h="267782"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4123431"/>
                  </a:ext>
                </a:extLst>
              </a:tr>
              <a:tr h="267782"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785383"/>
                  </a:ext>
                </a:extLst>
              </a:tr>
              <a:tr h="267782"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098482"/>
                  </a:ext>
                </a:extLst>
              </a:tr>
              <a:tr h="267782"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829726"/>
                  </a:ext>
                </a:extLst>
              </a:tr>
              <a:tr h="267782"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233472"/>
                  </a:ext>
                </a:extLst>
              </a:tr>
              <a:tr h="267782"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246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9551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Código QR&#10;&#10;Descrição gerada automaticamente">
            <a:extLst>
              <a:ext uri="{FF2B5EF4-FFF2-40B4-BE49-F238E27FC236}">
                <a16:creationId xmlns:a16="http://schemas.microsoft.com/office/drawing/2014/main" id="{D48D03FB-F05F-2965-BFDF-2264FCE0B1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4870" y="1251282"/>
            <a:ext cx="1957242" cy="2179723"/>
          </a:xfrm>
          <a:prstGeom prst="rect">
            <a:avLst/>
          </a:prstGeom>
        </p:spPr>
      </p:pic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7D9EC0F5-B967-6695-73D8-19AB556C3319}"/>
              </a:ext>
            </a:extLst>
          </p:cNvPr>
          <p:cNvSpPr txBox="1">
            <a:spLocks/>
          </p:cNvSpPr>
          <p:nvPr/>
        </p:nvSpPr>
        <p:spPr>
          <a:xfrm>
            <a:off x="3583253" y="3947815"/>
            <a:ext cx="5022433" cy="30321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000" b="1" dirty="0">
                <a:solidFill>
                  <a:srgbClr val="212529"/>
                </a:solidFill>
                <a:latin typeface="Calibri"/>
                <a:cs typeface="Calibri"/>
              </a:rPr>
              <a:t>Departamento/servidor@utfpr.edu.br</a:t>
            </a:r>
            <a:endParaRPr lang="pt-BR" sz="2000" b="1" dirty="0"/>
          </a:p>
          <a:p>
            <a:endParaRPr lang="pt-BR" sz="1600" b="1" dirty="0">
              <a:solidFill>
                <a:srgbClr val="212529"/>
              </a:solidFill>
              <a:latin typeface="Calibri"/>
              <a:cs typeface="Calibri"/>
            </a:endParaRPr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4FF1F4E7-202E-6A63-AA8F-FA658091E7E1}"/>
              </a:ext>
            </a:extLst>
          </p:cNvPr>
          <p:cNvGrpSpPr/>
          <p:nvPr/>
        </p:nvGrpSpPr>
        <p:grpSpPr>
          <a:xfrm>
            <a:off x="2821255" y="4956068"/>
            <a:ext cx="6548338" cy="1487783"/>
            <a:chOff x="3212281" y="4956068"/>
            <a:chExt cx="6548338" cy="1487783"/>
          </a:xfrm>
        </p:grpSpPr>
        <p:sp>
          <p:nvSpPr>
            <p:cNvPr id="5" name="Espaço Reservado para Conteúdo 2">
              <a:extLst>
                <a:ext uri="{FF2B5EF4-FFF2-40B4-BE49-F238E27FC236}">
                  <a16:creationId xmlns:a16="http://schemas.microsoft.com/office/drawing/2014/main" id="{A929D466-A694-2D0B-E4A3-951A6D2A6D9E}"/>
                </a:ext>
              </a:extLst>
            </p:cNvPr>
            <p:cNvSpPr txBox="1">
              <a:spLocks/>
            </p:cNvSpPr>
            <p:nvPr/>
          </p:nvSpPr>
          <p:spPr>
            <a:xfrm>
              <a:off x="3212281" y="5326434"/>
              <a:ext cx="3368091" cy="995029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pt-BR" sz="1400" dirty="0">
                  <a:solidFill>
                    <a:srgbClr val="212529"/>
                  </a:solidFill>
                  <a:latin typeface="Calibri"/>
                  <a:ea typeface="Calibri"/>
                  <a:cs typeface="Calibri"/>
                </a:rPr>
                <a:t>Av. Sete de Setembro, 3165 Rebouças</a:t>
              </a:r>
              <a:endParaRPr lang="pt-BR" sz="1400">
                <a:latin typeface="Calibri"/>
                <a:cs typeface="Calibri"/>
              </a:endParaRPr>
            </a:p>
            <a:p>
              <a:pPr algn="r"/>
              <a:r>
                <a:rPr lang="pt-BR" sz="1400" dirty="0">
                  <a:solidFill>
                    <a:srgbClr val="212529"/>
                  </a:solidFill>
                  <a:latin typeface="Calibri"/>
                  <a:ea typeface="Calibri"/>
                  <a:cs typeface="Calibri"/>
                </a:rPr>
                <a:t>80230-901 Curitiba PR Brasil</a:t>
              </a:r>
              <a:endParaRPr lang="pt-BR" sz="1400">
                <a:latin typeface="Calibri"/>
                <a:cs typeface="Calibri"/>
              </a:endParaRPr>
            </a:p>
            <a:p>
              <a:pPr algn="r"/>
              <a:r>
                <a:rPr lang="pt-BR" sz="1400" dirty="0">
                  <a:solidFill>
                    <a:srgbClr val="212529"/>
                  </a:solidFill>
                  <a:latin typeface="Calibri"/>
                  <a:ea typeface="Calibri"/>
                  <a:cs typeface="Calibri"/>
                </a:rPr>
                <a:t>+55 (41) 3310-4545</a:t>
              </a:r>
              <a:endParaRPr lang="pt-BR" sz="1400">
                <a:latin typeface="Calibri"/>
                <a:cs typeface="Calibri"/>
              </a:endParaRPr>
            </a:p>
            <a:p>
              <a:pPr algn="r"/>
              <a:endParaRPr lang="pt-BR" sz="1400" dirty="0">
                <a:solidFill>
                  <a:srgbClr val="212529"/>
                </a:solidFill>
                <a:latin typeface="Calibri"/>
                <a:ea typeface="Calibri"/>
                <a:cs typeface="Calibri"/>
              </a:endParaRPr>
            </a:p>
          </p:txBody>
        </p:sp>
        <p:pic>
          <p:nvPicPr>
            <p:cNvPr id="6" name="Imagem 5" descr="Logotipo&#10;&#10;Descrição gerada automaticamente">
              <a:extLst>
                <a:ext uri="{FF2B5EF4-FFF2-40B4-BE49-F238E27FC236}">
                  <a16:creationId xmlns:a16="http://schemas.microsoft.com/office/drawing/2014/main" id="{3AB5E70B-8D80-D6ED-50CB-2FFC4E026D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02592" y="4956068"/>
              <a:ext cx="3058027" cy="14877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261980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Escritório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Tela de abertura font Calibri, tamanho 44, bold, preto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/>
  <cp:lastModifiedBy/>
  <cp:revision>345</cp:revision>
  <dcterms:created xsi:type="dcterms:W3CDTF">2024-06-25T13:28:00Z</dcterms:created>
  <dcterms:modified xsi:type="dcterms:W3CDTF">2025-02-18T13:59:06Z</dcterms:modified>
</cp:coreProperties>
</file>