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788150" cy="9923463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 userDrawn="1">
          <p15:clr>
            <a:srgbClr val="A4A3A4"/>
          </p15:clr>
        </p15:guide>
        <p15:guide id="2" pos="21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12" d="100"/>
          <a:sy n="12" d="100"/>
        </p:scale>
        <p:origin x="-2760" y="-84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232" y="-108"/>
      </p:cViewPr>
      <p:guideLst>
        <p:guide orient="horz" pos="3126"/>
        <p:guide pos="21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271" cy="496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4294" y="0"/>
            <a:ext cx="2942271" cy="496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09440-6530-49C3-BBC1-E6D7B0A4E446}" type="datetimeFigureOut">
              <a:rPr lang="pt-BR" smtClean="0"/>
              <a:pPr/>
              <a:t>11/07/2019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998663" y="744538"/>
            <a:ext cx="27908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8499" y="4713368"/>
            <a:ext cx="5431154" cy="4465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5149"/>
            <a:ext cx="2942271" cy="4967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4294" y="9425149"/>
            <a:ext cx="2942271" cy="4967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65380-AD96-4200-960B-AE6D25466D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5425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87591199-D861-4293-98F2-A5E937BE63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32404050" cy="4320540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B78BC022-E97B-4D33-93D0-FD72F393B1D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5600" y="18000"/>
            <a:ext cx="11235902" cy="168264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6FE5D950-8ACB-46C1-B560-F54F3FA0F75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1" y="4864"/>
            <a:ext cx="11235902" cy="168264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756197" y="6158723"/>
            <a:ext cx="3089165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NOME DO(A) ALUNO(A) 1, NOME DO(A) ALUNO(A) 2</a:t>
            </a:r>
          </a:p>
          <a:p>
            <a:pPr algn="ctr"/>
            <a:r>
              <a:rPr lang="pt-BR" sz="4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Orientador(a): Nome do(a) orientador(a) - SIGLA DEPARTAMENTO</a:t>
            </a:r>
          </a:p>
          <a:p>
            <a:pPr algn="ctr"/>
            <a:r>
              <a:rPr lang="pt-BR" sz="4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Coorientador</a:t>
            </a:r>
            <a:r>
              <a:rPr lang="pt-BR" sz="4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(a): Nome do(a) orientador(a) - SIGLA DEPARTAMENTO</a:t>
            </a:r>
          </a:p>
          <a:p>
            <a:pPr algn="ctr"/>
            <a:endParaRPr lang="pt-BR" sz="4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7" name="Tabela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203441"/>
              </p:ext>
            </p:extLst>
          </p:nvPr>
        </p:nvGraphicFramePr>
        <p:xfrm>
          <a:off x="1836429" y="1728492"/>
          <a:ext cx="28731192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31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248472">
                <a:tc>
                  <a:txBody>
                    <a:bodyPr/>
                    <a:lstStyle/>
                    <a:p>
                      <a:pPr marL="0" marR="0" indent="0" algn="ctr" defTabSz="43205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TÍTULO DO TCC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C2BAF631-6C42-4D78-B211-246B214645D1}"/>
              </a:ext>
            </a:extLst>
          </p:cNvPr>
          <p:cNvSpPr txBox="1"/>
          <p:nvPr/>
        </p:nvSpPr>
        <p:spPr>
          <a:xfrm>
            <a:off x="24554953" y="117021"/>
            <a:ext cx="7201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7200" b="1" dirty="0">
                <a:latin typeface="Arial" pitchFamily="34" charset="0"/>
                <a:cs typeface="Arial" pitchFamily="34" charset="0"/>
              </a:rPr>
              <a:t>20xx-x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xmlns="" id="{904512C4-4A4F-4620-A396-6795B4643621}"/>
              </a:ext>
            </a:extLst>
          </p:cNvPr>
          <p:cNvSpPr txBox="1"/>
          <p:nvPr/>
        </p:nvSpPr>
        <p:spPr>
          <a:xfrm>
            <a:off x="502612" y="4644507"/>
            <a:ext cx="87852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NOMES: FONTE ARIAL, 40, NEGRITO, CENTRALIZADO</a:t>
            </a:r>
          </a:p>
          <a:p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COR: AZUL ÊNFASE 1, 50% MAIS ESCURO</a:t>
            </a:r>
          </a:p>
          <a:p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OS NOMES DOS ALUNOS EM CAIXA ALTA.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xmlns="" id="{1FA2343B-6BB1-4A3B-BDAD-941B35A8BF4C}"/>
              </a:ext>
            </a:extLst>
          </p:cNvPr>
          <p:cNvSpPr txBox="1"/>
          <p:nvPr/>
        </p:nvSpPr>
        <p:spPr>
          <a:xfrm>
            <a:off x="564399" y="683815"/>
            <a:ext cx="93610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NÃO ALTERAR A POSIÇÃO E TAMANHO DAS CAIXAS DE TEXTO. CASO O TCC NÃO TENHA COORIENTAÇÃO, EXCLUA A LINHA DA COORIENTAÇÃO DA CAIXA DE TEXTO. NÃO ALTERAR O TAMANHO DO CABEÇALHO.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xmlns="" id="{02AAD27E-3F1F-4CB3-AA59-81887E17BE23}"/>
              </a:ext>
            </a:extLst>
          </p:cNvPr>
          <p:cNvSpPr txBox="1"/>
          <p:nvPr/>
        </p:nvSpPr>
        <p:spPr>
          <a:xfrm>
            <a:off x="20738529" y="3538963"/>
            <a:ext cx="108732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TÍTULO: FONTE TAHOMA, TAMANHO 88, COR PRETA, NEGRITO, CAIXA ALTA, SOMBRA, CENTRALIZADO. </a:t>
            </a:r>
          </a:p>
          <a:p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O TÍTULO NÃO DEVE ULTRAPASSAR TRÊS LINHAS.</a:t>
            </a:r>
          </a:p>
          <a:p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xmlns="" id="{CDDB0216-6605-4EBC-8A55-2780367FC32E}"/>
              </a:ext>
            </a:extLst>
          </p:cNvPr>
          <p:cNvSpPr txBox="1"/>
          <p:nvPr/>
        </p:nvSpPr>
        <p:spPr>
          <a:xfrm>
            <a:off x="21818649" y="1300020"/>
            <a:ext cx="770508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INFORMAR O ANO E SEMESTRE. </a:t>
            </a:r>
          </a:p>
          <a:p>
            <a:pPr algn="r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 EXEMPLO: 2019-2.</a:t>
            </a:r>
          </a:p>
          <a:p>
            <a:pPr algn="r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ARIAL, 72, COR PRETA, NEGRITO.</a:t>
            </a:r>
          </a:p>
          <a:p>
            <a:pPr algn="r"/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xmlns="" id="{352F6D4C-7060-4809-B9AE-3E128C0F3FC3}"/>
              </a:ext>
            </a:extLst>
          </p:cNvPr>
          <p:cNvSpPr txBox="1"/>
          <p:nvPr/>
        </p:nvSpPr>
        <p:spPr>
          <a:xfrm>
            <a:off x="792313" y="8574507"/>
            <a:ext cx="14004000" cy="1002857"/>
          </a:xfrm>
          <a:prstGeom prst="rect">
            <a:avLst/>
          </a:prstGeom>
          <a:noFill/>
        </p:spPr>
        <p:txBody>
          <a:bodyPr wrap="square" lIns="78757" tIns="39379" rIns="78757" bIns="39379">
            <a:spAutoFit/>
          </a:bodyPr>
          <a:lstStyle/>
          <a:p>
            <a:pPr>
              <a:defRPr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 INTRODUÇÃO</a:t>
            </a:r>
            <a:endParaRPr lang="en-US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xmlns="" id="{4F61C470-33CD-4B4B-BB54-A9D89674173A}"/>
              </a:ext>
            </a:extLst>
          </p:cNvPr>
          <p:cNvSpPr txBox="1"/>
          <p:nvPr/>
        </p:nvSpPr>
        <p:spPr>
          <a:xfrm>
            <a:off x="4895213" y="10581165"/>
            <a:ext cx="19802200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428750" algn="just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OS TÓPICOS “INTRODUÇÃO”, “OBJETIVOS GERAIS”, “JUSTIFICATIVA”, “METODOLOGIA”, “RESULTADOS ESPERADOS” E “REFERÊNCIAS” SÃO OBRIGATÓRIOS, DEVEM ESTAR NUMERADOS, ALINHADOS À ESQUERDA E DISPOSTOS PREFERENCIALMENTE EM DUAS COLUNAS. OS TÍTULOS DOS TÓPICOS DEVEM ESTAR EM ARIAL, ALINHADO À ESQUERDA, 60, COR PRETA, NEGRITO, CAIXA ALTA.</a:t>
            </a:r>
          </a:p>
          <a:p>
            <a:pPr indent="1428750" algn="just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1428750" algn="just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 TEXTO DENTRO DOS TÓPICOS (COM EXCEÇÃO DO TÓPICO “REFERÊNCIAS”) DEVE ESTAR COM FONTE ARIAL, TAMANHO DA FONTE:  MÍNIMO DE 32 E MÁXIMO DE 38, NEGRITO, COR PRETA, TEXTO JUSTIFICADO, ESPAÇAMENTO SIMPLES ENTRE LINHAS (1,0) . UTILIZAR O MESMO TAMANHO DE LETRA EM TODOS OS TÓPICOS. EM TEXTOS, UTILIZAR PARÁGRAFO DE 2 CM. </a:t>
            </a:r>
          </a:p>
          <a:p>
            <a:pPr indent="1428750" algn="just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1428750" algn="just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 LEGENDAS DAS FIGURAS DEVEM SER COLOCADAS ABAIXO DELAS. PARA AS TABELAS, O TÍTULO DEVE SER COLOCADO ACIMA DA TABELA. AMBAS AS LEGENDAS DE FIGURAS E TÍTULOS DE TABELAS DEVEM SER NUMERADAS, REFERENCIADAS, E COM FONTE INFERIOR AO UTILIZADO NO TEXTO DENTRO DOS TÓPICOS. </a:t>
            </a:r>
          </a:p>
          <a:p>
            <a:pPr indent="1428750" algn="just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1428750" algn="just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 REFERÊNCIAS DAS CITAÇÕES DEVEM SER NUMERADAS NO TEXTO, EM ORDEM CRESCENTE, EM ALGARISMOS ARÁBICOS, REMETENDO À LISTA DE REFERÊNCIAS AO FINAL DO PÔSTER NA MESMA ORDEM EM QUE APARECEM NO TEXTO. A INDICAÇÃO DA NUMERAÇÃO DEVE SER FEITA ENTRE COLCHETES.</a:t>
            </a:r>
          </a:p>
          <a:p>
            <a:pPr indent="1428750" algn="just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1428750" algn="just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NÃO ALTERAR O TAMANHO DO PÔSTER, QUE DEVE SER IMPRESSO EM LONA COM O TAMANHO DE 120 CM (ALTURA) E DE 90 CM (LARGURA).</a:t>
            </a:r>
          </a:p>
          <a:p>
            <a:pPr indent="1428750" algn="just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1428750" algn="just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NÃO ALTERAR A IMAGEM DO FUNDO DO PÔSTER.</a:t>
            </a:r>
          </a:p>
          <a:p>
            <a:pPr indent="1428750" algn="just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1428750" algn="just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PARA MAIS INFORMAÇÕES, CONSULTAR O ARQUIVO “NORMA COMPLEMENTAR DO CURSO DE ENGENHARIA DE MATERIAIS – LD”, DISPONÍVEL NO SITE DO CURSO. NESSE ARQUIVO, NO APÊNDICE 2, É DISPONIBILIZADO UM EXEMPLO DE DIAGRAMAÇÃO DO PÔSTER. </a:t>
            </a: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xmlns="" id="{FDA9A083-C5B9-4651-9583-87CE37534341}"/>
              </a:ext>
            </a:extLst>
          </p:cNvPr>
          <p:cNvSpPr txBox="1"/>
          <p:nvPr/>
        </p:nvSpPr>
        <p:spPr>
          <a:xfrm>
            <a:off x="792313" y="36076308"/>
            <a:ext cx="13969552" cy="1002857"/>
          </a:xfrm>
          <a:prstGeom prst="rect">
            <a:avLst/>
          </a:prstGeom>
          <a:noFill/>
        </p:spPr>
        <p:txBody>
          <a:bodyPr wrap="square" lIns="78757" tIns="39379" rIns="78757" bIns="39379">
            <a:spAutoFit/>
          </a:bodyPr>
          <a:lstStyle/>
          <a:p>
            <a:pPr>
              <a:defRPr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 JUSTIFICATIVA</a:t>
            </a:r>
            <a:endParaRPr lang="en-US" sz="5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xmlns="" id="{72D055D5-C74C-49DF-A329-E7F78F647F94}"/>
              </a:ext>
            </a:extLst>
          </p:cNvPr>
          <p:cNvSpPr txBox="1"/>
          <p:nvPr/>
        </p:nvSpPr>
        <p:spPr>
          <a:xfrm>
            <a:off x="792313" y="25411312"/>
            <a:ext cx="13969552" cy="1002857"/>
          </a:xfrm>
          <a:prstGeom prst="rect">
            <a:avLst/>
          </a:prstGeom>
          <a:noFill/>
        </p:spPr>
        <p:txBody>
          <a:bodyPr wrap="square" lIns="78757" tIns="39379" rIns="78757" bIns="39379">
            <a:spAutoFit/>
          </a:bodyPr>
          <a:lstStyle/>
          <a:p>
            <a:pPr>
              <a:defRPr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OBJETIVOS GERAIS</a:t>
            </a:r>
            <a:endParaRPr lang="en-US" sz="5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xmlns="" id="{8861F7E0-3D23-4017-AF6A-9E388D715846}"/>
              </a:ext>
            </a:extLst>
          </p:cNvPr>
          <p:cNvSpPr txBox="1"/>
          <p:nvPr/>
        </p:nvSpPr>
        <p:spPr>
          <a:xfrm>
            <a:off x="16922105" y="8574507"/>
            <a:ext cx="11801474" cy="1002857"/>
          </a:xfrm>
          <a:prstGeom prst="rect">
            <a:avLst/>
          </a:prstGeom>
          <a:noFill/>
        </p:spPr>
        <p:txBody>
          <a:bodyPr wrap="square" lIns="78757" tIns="39379" rIns="78757" bIns="39379">
            <a:spAutoFit/>
          </a:bodyPr>
          <a:lstStyle/>
          <a:p>
            <a:pPr>
              <a:defRPr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 METODOLOGIA</a:t>
            </a:r>
            <a:endParaRPr lang="en-US" sz="5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xmlns="" id="{12B721DF-7AA5-4106-9F63-60C10EBA315A}"/>
              </a:ext>
            </a:extLst>
          </p:cNvPr>
          <p:cNvSpPr txBox="1"/>
          <p:nvPr/>
        </p:nvSpPr>
        <p:spPr>
          <a:xfrm>
            <a:off x="16922105" y="25411312"/>
            <a:ext cx="11801474" cy="1002857"/>
          </a:xfrm>
          <a:prstGeom prst="rect">
            <a:avLst/>
          </a:prstGeom>
          <a:noFill/>
        </p:spPr>
        <p:txBody>
          <a:bodyPr wrap="square" lIns="78757" tIns="39379" rIns="78757" bIns="39379">
            <a:spAutoFit/>
          </a:bodyPr>
          <a:lstStyle/>
          <a:p>
            <a:pPr>
              <a:defRPr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RESULTADOS ESPERADOS</a:t>
            </a:r>
            <a:endParaRPr lang="en-US" sz="5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xmlns="" id="{9DE137A2-1A4D-49CB-A763-5AC614CC74F4}"/>
              </a:ext>
            </a:extLst>
          </p:cNvPr>
          <p:cNvSpPr txBox="1"/>
          <p:nvPr/>
        </p:nvSpPr>
        <p:spPr>
          <a:xfrm>
            <a:off x="16922105" y="36076308"/>
            <a:ext cx="11801474" cy="1002857"/>
          </a:xfrm>
          <a:prstGeom prst="rect">
            <a:avLst/>
          </a:prstGeom>
          <a:noFill/>
        </p:spPr>
        <p:txBody>
          <a:bodyPr wrap="square" lIns="78757" tIns="39379" rIns="78757" bIns="39379">
            <a:spAutoFit/>
          </a:bodyPr>
          <a:lstStyle/>
          <a:p>
            <a:pPr>
              <a:defRPr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6. REFERÊNCIAS</a:t>
            </a:r>
            <a:endParaRPr lang="en-US" sz="5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xmlns="" id="{6FB3D1F3-9431-474F-85E1-2AD67A3277AB}"/>
              </a:ext>
            </a:extLst>
          </p:cNvPr>
          <p:cNvSpPr txBox="1"/>
          <p:nvPr/>
        </p:nvSpPr>
        <p:spPr>
          <a:xfrm>
            <a:off x="17066346" y="37372452"/>
            <a:ext cx="145453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428750" algn="just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 REFERÊNCIAS DEVEM SER INFORMADAS DE ACORDO COM AS NORMAS DA ABNT, NUMERADAS, COM FONTE ARIAL, TAMANHO DE 18 A 24, JUSTIFICADO, COR PRETA.</a:t>
            </a:r>
          </a:p>
          <a:p>
            <a:pPr indent="1428750" algn="just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1428750" algn="just"/>
            <a:r>
              <a:rPr lang="pt-B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TODAS AS REFERÊNCIAS UTILIZADAS NO PÔSTER TAMBÉM DEVEM ESTAR CONTIDAS NO TRABALHO ESCRITO DO TCC 1.</a:t>
            </a:r>
          </a:p>
          <a:p>
            <a:pPr indent="1428750" algn="just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7396</TotalTime>
  <Words>520</Words>
  <Application>Microsoft Office PowerPoint</Application>
  <PresentationFormat>Personalizar</PresentationFormat>
  <Paragraphs>36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Andreato</dc:creator>
  <cp:lastModifiedBy>Silvia Higa</cp:lastModifiedBy>
  <cp:revision>79</cp:revision>
  <cp:lastPrinted>2019-02-28T14:24:47Z</cp:lastPrinted>
  <dcterms:created xsi:type="dcterms:W3CDTF">2019-02-10T23:58:07Z</dcterms:created>
  <dcterms:modified xsi:type="dcterms:W3CDTF">2019-07-11T22:26:06Z</dcterms:modified>
</cp:coreProperties>
</file>