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4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216000" y="1895160"/>
            <a:ext cx="9648000" cy="1595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2664360" y="-45720"/>
            <a:ext cx="6839280" cy="194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2800" b="1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DEFESA</a:t>
            </a:r>
            <a:r>
              <a:rPr lang="en-US" sz="2800" b="1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en-US" sz="2800" b="1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no </a:t>
            </a:r>
            <a:r>
              <a:rPr lang="en-US" sz="2800" b="1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PPGEA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Data: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??/??/20?? (???-</a:t>
            </a:r>
            <a:r>
              <a:rPr lang="en-US" sz="2400" b="0" strike="noStrike" spc="-1" dirty="0" err="1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feira</a:t>
            </a: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Hora: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??h:??min 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Local: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UTFPR-?????? – </a:t>
            </a:r>
            <a:r>
              <a:rPr lang="en-US" sz="2400" b="0" strike="noStrike" spc="-1" dirty="0" err="1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Bloco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?, </a:t>
            </a:r>
            <a:r>
              <a:rPr lang="en-US" sz="2400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Sala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????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520200" y="1591560"/>
            <a:ext cx="8967240" cy="225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t-BR" sz="2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INSIRA O TÍTULO DA SUA DISSERTAÇÃO AQUI</a:t>
            </a:r>
            <a:endParaRPr lang="en-US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2448000" y="5260320"/>
            <a:ext cx="7199640" cy="20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15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15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2448000" y="3587160"/>
            <a:ext cx="7416000" cy="116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b="1" strike="noStrike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Discente</a:t>
            </a:r>
            <a:r>
              <a:rPr lang="en-US" sz="1400" b="1" strike="noStrike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Nome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completo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(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formação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-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graduação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  <a:endParaRPr lang="en-US" sz="1400" b="1" strike="noStrike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Comissão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A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valiadora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:</a:t>
            </a:r>
          </a:p>
          <a:p>
            <a:pPr>
              <a:lnSpc>
                <a:spcPct val="100000"/>
              </a:lnSpc>
            </a:pP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Prof(a).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Dr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(a). 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Nome complete do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orientador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Orientador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endParaRPr lang="en-US" sz="1400" b="1" strike="noStrike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Prof(a).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Dr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(a).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Nome complete do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membro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da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banca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(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universidade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de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origem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</a:p>
          <a:p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Prof(a).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Dr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(a). Nome complete do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membro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da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banca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(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universidade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de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origem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trike="noStrike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trike="noStrike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6"/>
          <p:cNvSpPr txBox="1"/>
          <p:nvPr/>
        </p:nvSpPr>
        <p:spPr>
          <a:xfrm>
            <a:off x="2448000" y="4718400"/>
            <a:ext cx="7351320" cy="2625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endParaRPr lang="pt-BR" spc="-1" dirty="0" smtClean="0">
              <a:solidFill>
                <a:srgbClr val="666666"/>
              </a:solidFill>
              <a:uFill>
                <a:solidFill>
                  <a:srgbClr val="FFFFFF"/>
                </a:solidFill>
              </a:uFill>
            </a:endParaRPr>
          </a:p>
          <a:p>
            <a:pPr algn="just"/>
            <a:r>
              <a:rPr lang="pt-BR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</a:rPr>
              <a:t>INSIRA AQUI UM RESUMO DO SEU TRABALHO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288000" y="4896000"/>
            <a:ext cx="2016000" cy="2448000"/>
          </a:xfrm>
          <a:prstGeom prst="rect">
            <a:avLst/>
          </a:prstGeom>
          <a:solidFill>
            <a:srgbClr val="CCCCCC"/>
          </a:solidFill>
          <a:ln>
            <a:solidFill>
              <a:srgbClr val="99999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Insira uma foto</a:t>
            </a:r>
          </a:p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Sua ou relacionada</a:t>
            </a:r>
          </a:p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Ao seu trabalho</a:t>
            </a:r>
          </a:p>
        </p:txBody>
      </p:sp>
      <p:sp>
        <p:nvSpPr>
          <p:cNvPr id="2" name="AutoShape 2" descr="A imagem pode conter: águ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396" y="87898"/>
            <a:ext cx="1440407" cy="1433222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-53834" y="1493101"/>
            <a:ext cx="2525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PPGEA -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UTFPR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409" y="317160"/>
            <a:ext cx="1543151" cy="609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82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DejaVu Sans</vt:lpstr>
      <vt:lpstr>Symbol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Alesandro</dc:creator>
  <dc:description/>
  <cp:lastModifiedBy>Alesandro</cp:lastModifiedBy>
  <cp:revision>19</cp:revision>
  <dcterms:modified xsi:type="dcterms:W3CDTF">2020-03-07T16:08:47Z</dcterms:modified>
  <dc:language>pt-BR</dc:language>
</cp:coreProperties>
</file>