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2" r:id="rId4"/>
    <p:sldId id="263" r:id="rId5"/>
    <p:sldId id="258" r:id="rId6"/>
  </p:sldIdLst>
  <p:sldSz cx="12192000" cy="6858000"/>
  <p:notesSz cx="6858000" cy="9144000"/>
  <p:photoAlbum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85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mando Paulo da Silva" userId="aa7181f5cbe5daa9" providerId="LiveId" clId="{4EA5502F-F2BF-4AB4-8D67-BBEC851B4734}"/>
    <pc:docChg chg="modSld">
      <pc:chgData name="Armando Paulo da Silva" userId="aa7181f5cbe5daa9" providerId="LiveId" clId="{4EA5502F-F2BF-4AB4-8D67-BBEC851B4734}" dt="2024-05-15T14:45:09.956" v="0" actId="6549"/>
      <pc:docMkLst>
        <pc:docMk/>
      </pc:docMkLst>
      <pc:sldChg chg="modSp mod">
        <pc:chgData name="Armando Paulo da Silva" userId="aa7181f5cbe5daa9" providerId="LiveId" clId="{4EA5502F-F2BF-4AB4-8D67-BBEC851B4734}" dt="2024-05-15T14:45:09.956" v="0" actId="6549"/>
        <pc:sldMkLst>
          <pc:docMk/>
          <pc:sldMk cId="802118415" sldId="257"/>
        </pc:sldMkLst>
        <pc:spChg chg="mod">
          <ac:chgData name="Armando Paulo da Silva" userId="aa7181f5cbe5daa9" providerId="LiveId" clId="{4EA5502F-F2BF-4AB4-8D67-BBEC851B4734}" dt="2024-05-15T14:45:09.956" v="0" actId="6549"/>
          <ac:spMkLst>
            <pc:docMk/>
            <pc:sldMk cId="802118415" sldId="257"/>
            <ac:spMk id="6" creationId="{BCF5164E-7477-698A-A5E1-65D54605D16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CC137A-4E5F-1BDB-2EC1-3D55B82FB9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F63BFC7-73AE-313D-31CB-6881DD7FA1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2BE3029-51D1-2514-347D-D1FC9F3E6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DDAB7-8598-457C-B658-5501266FF6D1}" type="datetimeFigureOut">
              <a:rPr lang="pt-BR" smtClean="0"/>
              <a:t>15/05/2024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911996C-0504-21BA-3154-13B18DC20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A2B6960-447B-C58A-8421-8B26B26CB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B8CF5-FF10-4ABF-ACD1-8DE6926FE7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3199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36986E-E262-C4A9-D3E6-976186D13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545F455-1558-3ADC-C7F0-101712334C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094B1DA-A010-5687-C97E-EFFA33D2E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DDAB7-8598-457C-B658-5501266FF6D1}" type="datetimeFigureOut">
              <a:rPr lang="pt-BR" smtClean="0"/>
              <a:t>15/05/2024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D8C19EE-45B5-06B7-523B-A5C31DEB9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5B9702B-6C53-81CA-9B4C-742AC4C6D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B8CF5-FF10-4ABF-ACD1-8DE6926FE7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0203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A8BC4B7-8F9B-255D-684F-2C7323B14B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8EED6DD-20E9-34CD-9733-8D90E6B936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BECF79C-8AB8-46FB-50CC-2241F2368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DDAB7-8598-457C-B658-5501266FF6D1}" type="datetimeFigureOut">
              <a:rPr lang="pt-BR" smtClean="0"/>
              <a:t>15/05/2024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C687C30-62F0-FE7F-DAEE-306B82F27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A76B3A1-F556-F3AB-9DFB-6CB1EFE3D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B8CF5-FF10-4ABF-ACD1-8DE6926FE7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3929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BFD65C-7661-B0D5-2404-7EE372D44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0D3ABE8-E4B8-24DC-A06B-D3B62DBFAF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025180A-3600-E962-BA65-41258CB39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DDAB7-8598-457C-B658-5501266FF6D1}" type="datetimeFigureOut">
              <a:rPr lang="pt-BR" smtClean="0"/>
              <a:t>15/05/2024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1AA63B6-5362-BF70-0103-531D1A788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7E89878-FDC5-5E48-04F3-88307D755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B8CF5-FF10-4ABF-ACD1-8DE6926FE7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8317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804255-C662-A9BE-1A3C-D38072C36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4B39481-21A2-0983-B8E0-E10B113DF3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826DC32-EE18-2FF8-4008-26A1E5D06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DDAB7-8598-457C-B658-5501266FF6D1}" type="datetimeFigureOut">
              <a:rPr lang="pt-BR" smtClean="0"/>
              <a:t>15/05/2024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94306CB-3AC5-E7F1-24B0-547FB9166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2019119-950F-8421-4A88-2074FE21C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B8CF5-FF10-4ABF-ACD1-8DE6926FE7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8655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A83EAB-9441-C87E-A48D-B85640EF2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DEB25C8-0D84-1295-AEB3-732EA58BC6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24E8729-87A7-02B5-7371-67C25068C5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CA979C2-05C7-2A56-429C-AB7419281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DDAB7-8598-457C-B658-5501266FF6D1}" type="datetimeFigureOut">
              <a:rPr lang="pt-BR" smtClean="0"/>
              <a:t>15/05/2024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DBB5B5A-C2B1-74AF-C8A7-E4066BB82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30478FC-8707-4374-E86A-7F2F06022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B8CF5-FF10-4ABF-ACD1-8DE6926FE7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2090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98D179-79FA-672B-ADCF-9E3A7F178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4486A88-8EA4-0704-A9F6-0615B3993B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A2BDD23-0097-BF38-5EA2-1DD984A08F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2D082569-EC33-E07B-D992-0FCC34D32F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05354E0-A9A0-D5D9-FC9C-70FBDFB896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61024D2-12EB-318E-BD04-B74F94CBA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DDAB7-8598-457C-B658-5501266FF6D1}" type="datetimeFigureOut">
              <a:rPr lang="pt-BR" smtClean="0"/>
              <a:t>15/05/2024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E7E1EFC-A46E-6048-EFA8-BDABB80D6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5358123-3AD5-839D-CD18-5B8F3C999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B8CF5-FF10-4ABF-ACD1-8DE6926FE7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5618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F6C234-3B98-5532-A49D-38EC313AC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BC207EE3-EF3C-921F-91E7-221416584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DDAB7-8598-457C-B658-5501266FF6D1}" type="datetimeFigureOut">
              <a:rPr lang="pt-BR" smtClean="0"/>
              <a:t>15/05/2024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1BA678D-B474-700C-A84F-8910A90D4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B4E52B3-ECB0-A5F1-533E-B12B34BEF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B8CF5-FF10-4ABF-ACD1-8DE6926FE7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2433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1AAC822-EEC9-3F95-402B-66731AEE5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DDAB7-8598-457C-B658-5501266FF6D1}" type="datetimeFigureOut">
              <a:rPr lang="pt-BR" smtClean="0"/>
              <a:t>15/05/2024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7A0832D-6081-76C6-8D92-A6643763F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448685C-239F-279A-5146-06A9EC5DE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B8CF5-FF10-4ABF-ACD1-8DE6926FE7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6745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EF3413-BE41-F758-CFC1-ECB6D4C65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07B9C3F-E831-9849-EF76-BFD11EA4A0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1E34A28-D28A-4520-806A-EB7736A75C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A5C10BC-75C7-A01A-C598-EFC3BC3A3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DDAB7-8598-457C-B658-5501266FF6D1}" type="datetimeFigureOut">
              <a:rPr lang="pt-BR" smtClean="0"/>
              <a:t>15/05/2024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06D53A6-2010-77EF-A4ED-F196FB4E0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13EFFA1-D5BD-BABB-6144-D1A79A0A8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B8CF5-FF10-4ABF-ACD1-8DE6926FE7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6925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D9E06F-7D3F-3821-2897-4B1D0FD66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988E8F6-1456-0DC1-652D-2361A2557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C6963F0-0EE3-DB20-B751-6676CBAE65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339ABCB-14D8-7001-1D6D-700954CDE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DDAB7-8598-457C-B658-5501266FF6D1}" type="datetimeFigureOut">
              <a:rPr lang="pt-BR" smtClean="0"/>
              <a:t>15/05/2024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F2F5E8F-593E-B683-E450-F742C90B5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E23629E-83C0-5966-9A8E-0AB271E12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B8CF5-FF10-4ABF-ACD1-8DE6926FE7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8284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2DB200AC-0D8E-0F9D-40B3-BC142993C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82C5E19-9B7F-38C7-8C0B-E0A7B55DC5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9305D21-8D6F-666D-68D2-E8D059F811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2DDAB7-8598-457C-B658-5501266FF6D1}" type="datetimeFigureOut">
              <a:rPr lang="pt-BR" smtClean="0"/>
              <a:t>15/05/2024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AB00C20-480F-7AB8-DC9D-3A8437377C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566275C-2AD3-E468-0434-E5E6631976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B8CF5-FF10-4ABF-ACD1-8DE6926FE7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72352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Imagem 2" descr="fundo_ppgen1">
            <a:extLst>
              <a:ext uri="{FF2B5EF4-FFF2-40B4-BE49-F238E27FC236}">
                <a16:creationId xmlns:a16="http://schemas.microsoft.com/office/drawing/2014/main" id="{5DFBC543-6663-516A-6206-713A4483B756}"/>
              </a:ext>
            </a:extLst>
          </p:cNvPr>
          <p:cNvPicPr>
            <a:picLocks noGrp="1" noChangeAspect="1"/>
          </p:cNvPicPr>
          <p:nvPr isPhoto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61"/>
          <a:stretch/>
        </p:blipFill>
        <p:spPr>
          <a:xfrm>
            <a:off x="-1504" y="1282"/>
            <a:ext cx="12191980" cy="6856718"/>
          </a:xfrm>
          <a:prstGeom prst="rect">
            <a:avLst/>
          </a:prstGeom>
        </p:spPr>
      </p:pic>
      <p:sp>
        <p:nvSpPr>
          <p:cNvPr id="6" name="Título 6">
            <a:extLst>
              <a:ext uri="{FF2B5EF4-FFF2-40B4-BE49-F238E27FC236}">
                <a16:creationId xmlns:a16="http://schemas.microsoft.com/office/drawing/2014/main" id="{BCF5164E-7477-698A-A5E1-65D54605D16C}"/>
              </a:ext>
            </a:extLst>
          </p:cNvPr>
          <p:cNvSpPr txBox="1">
            <a:spLocks/>
          </p:cNvSpPr>
          <p:nvPr/>
        </p:nvSpPr>
        <p:spPr>
          <a:xfrm>
            <a:off x="935477" y="1374225"/>
            <a:ext cx="10515600" cy="41082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b="1" dirty="0">
              <a:solidFill>
                <a:schemeClr val="bg1"/>
              </a:solidFill>
            </a:endParaRPr>
          </a:p>
          <a:p>
            <a:endParaRPr lang="pt-BR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2118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Imagem 2" descr="fundo_ppgen1">
            <a:extLst>
              <a:ext uri="{FF2B5EF4-FFF2-40B4-BE49-F238E27FC236}">
                <a16:creationId xmlns:a16="http://schemas.microsoft.com/office/drawing/2014/main" id="{5DFBC543-6663-516A-6206-713A4483B756}"/>
              </a:ext>
            </a:extLst>
          </p:cNvPr>
          <p:cNvPicPr>
            <a:picLocks noGrp="1" noChangeAspect="1"/>
          </p:cNvPicPr>
          <p:nvPr isPhoto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61"/>
          <a:stretch/>
        </p:blipFill>
        <p:spPr>
          <a:xfrm>
            <a:off x="-1504" y="1282"/>
            <a:ext cx="12191980" cy="6856718"/>
          </a:xfrm>
          <a:prstGeom prst="rect">
            <a:avLst/>
          </a:prstGeom>
        </p:spPr>
      </p:pic>
      <p:sp>
        <p:nvSpPr>
          <p:cNvPr id="6" name="Título 6">
            <a:extLst>
              <a:ext uri="{FF2B5EF4-FFF2-40B4-BE49-F238E27FC236}">
                <a16:creationId xmlns:a16="http://schemas.microsoft.com/office/drawing/2014/main" id="{BCF5164E-7477-698A-A5E1-65D54605D16C}"/>
              </a:ext>
            </a:extLst>
          </p:cNvPr>
          <p:cNvSpPr txBox="1">
            <a:spLocks/>
          </p:cNvSpPr>
          <p:nvPr/>
        </p:nvSpPr>
        <p:spPr>
          <a:xfrm>
            <a:off x="935477" y="1374225"/>
            <a:ext cx="10515600" cy="42897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b="1" dirty="0">
              <a:solidFill>
                <a:schemeClr val="bg1"/>
              </a:solidFill>
            </a:endParaRPr>
          </a:p>
          <a:p>
            <a:endParaRPr lang="pt-BR" b="1" dirty="0">
              <a:solidFill>
                <a:schemeClr val="bg1"/>
              </a:solidFill>
            </a:endParaRPr>
          </a:p>
          <a:p>
            <a:endParaRPr lang="pt-BR" sz="4800" b="1" dirty="0">
              <a:solidFill>
                <a:schemeClr val="bg1"/>
              </a:solidFill>
            </a:endParaRPr>
          </a:p>
        </p:txBody>
      </p:sp>
      <p:sp>
        <p:nvSpPr>
          <p:cNvPr id="7" name="Título 6">
            <a:extLst>
              <a:ext uri="{FF2B5EF4-FFF2-40B4-BE49-F238E27FC236}">
                <a16:creationId xmlns:a16="http://schemas.microsoft.com/office/drawing/2014/main" id="{EFF44B8F-4897-A2FA-954E-F3F617ACDBEF}"/>
              </a:ext>
            </a:extLst>
          </p:cNvPr>
          <p:cNvSpPr txBox="1">
            <a:spLocks/>
          </p:cNvSpPr>
          <p:nvPr/>
        </p:nvSpPr>
        <p:spPr>
          <a:xfrm>
            <a:off x="935477" y="1374225"/>
            <a:ext cx="10515600" cy="41082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pt-BR" sz="1800" dirty="0">
              <a:solidFill>
                <a:srgbClr val="3A3A3A"/>
              </a:solidFill>
              <a:latin typeface="Poppins" panose="00000500000000000000" pitchFamily="2" charset="0"/>
            </a:endParaRPr>
          </a:p>
          <a:p>
            <a:pPr algn="l"/>
            <a:endParaRPr lang="pt-BR" sz="800" b="0" i="0" dirty="0">
              <a:solidFill>
                <a:srgbClr val="3A3A3A"/>
              </a:solidFill>
              <a:effectLst/>
              <a:latin typeface="Poppins" panose="00000500000000000000" pitchFamily="2" charset="0"/>
            </a:endParaRPr>
          </a:p>
          <a:p>
            <a:endParaRPr lang="pt-BR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079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Imagem 2" descr="fundo_ppgen1">
            <a:extLst>
              <a:ext uri="{FF2B5EF4-FFF2-40B4-BE49-F238E27FC236}">
                <a16:creationId xmlns:a16="http://schemas.microsoft.com/office/drawing/2014/main" id="{5DFBC543-6663-516A-6206-713A4483B756}"/>
              </a:ext>
            </a:extLst>
          </p:cNvPr>
          <p:cNvPicPr>
            <a:picLocks noGrp="1" noChangeAspect="1"/>
          </p:cNvPicPr>
          <p:nvPr isPhoto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61"/>
          <a:stretch/>
        </p:blipFill>
        <p:spPr>
          <a:xfrm>
            <a:off x="-1504" y="1282"/>
            <a:ext cx="12191980" cy="6856718"/>
          </a:xfrm>
          <a:prstGeom prst="rect">
            <a:avLst/>
          </a:prstGeom>
        </p:spPr>
      </p:pic>
      <p:sp>
        <p:nvSpPr>
          <p:cNvPr id="6" name="Título 6">
            <a:extLst>
              <a:ext uri="{FF2B5EF4-FFF2-40B4-BE49-F238E27FC236}">
                <a16:creationId xmlns:a16="http://schemas.microsoft.com/office/drawing/2014/main" id="{BCF5164E-7477-698A-A5E1-65D54605D16C}"/>
              </a:ext>
            </a:extLst>
          </p:cNvPr>
          <p:cNvSpPr txBox="1">
            <a:spLocks/>
          </p:cNvSpPr>
          <p:nvPr/>
        </p:nvSpPr>
        <p:spPr>
          <a:xfrm>
            <a:off x="935477" y="1374225"/>
            <a:ext cx="10515600" cy="42897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b="1" dirty="0">
              <a:solidFill>
                <a:schemeClr val="bg1"/>
              </a:solidFill>
            </a:endParaRPr>
          </a:p>
          <a:p>
            <a:endParaRPr lang="pt-BR" b="1" dirty="0">
              <a:solidFill>
                <a:schemeClr val="bg1"/>
              </a:solidFill>
            </a:endParaRPr>
          </a:p>
          <a:p>
            <a:endParaRPr lang="pt-BR" sz="4800" b="1" dirty="0">
              <a:solidFill>
                <a:schemeClr val="bg1"/>
              </a:solidFill>
            </a:endParaRPr>
          </a:p>
        </p:txBody>
      </p:sp>
      <p:sp>
        <p:nvSpPr>
          <p:cNvPr id="7" name="Título 6">
            <a:extLst>
              <a:ext uri="{FF2B5EF4-FFF2-40B4-BE49-F238E27FC236}">
                <a16:creationId xmlns:a16="http://schemas.microsoft.com/office/drawing/2014/main" id="{EFF44B8F-4897-A2FA-954E-F3F617ACDBEF}"/>
              </a:ext>
            </a:extLst>
          </p:cNvPr>
          <p:cNvSpPr txBox="1">
            <a:spLocks/>
          </p:cNvSpPr>
          <p:nvPr/>
        </p:nvSpPr>
        <p:spPr>
          <a:xfrm>
            <a:off x="935477" y="1374225"/>
            <a:ext cx="10515600" cy="41082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pt-BR" sz="800" b="0" i="0" dirty="0">
              <a:solidFill>
                <a:srgbClr val="3A3A3A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pt-BR" sz="2400" b="0" i="0" dirty="0">
              <a:solidFill>
                <a:srgbClr val="3A3A3A"/>
              </a:solidFill>
              <a:effectLst/>
              <a:latin typeface="Poppins" panose="00000500000000000000" pitchFamily="2" charset="0"/>
            </a:endParaRPr>
          </a:p>
          <a:p>
            <a:endParaRPr lang="pt-BR" sz="2400" b="1" i="0" cap="all" dirty="0">
              <a:solidFill>
                <a:srgbClr val="000720"/>
              </a:solidFill>
              <a:effectLst/>
              <a:latin typeface="Poppins" panose="020B0502040204020203" pitchFamily="2" charset="0"/>
            </a:endParaRPr>
          </a:p>
          <a:p>
            <a:endParaRPr lang="pt-BR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1659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Imagem 2" descr="fundo_ppgen1">
            <a:extLst>
              <a:ext uri="{FF2B5EF4-FFF2-40B4-BE49-F238E27FC236}">
                <a16:creationId xmlns:a16="http://schemas.microsoft.com/office/drawing/2014/main" id="{5DFBC543-6663-516A-6206-713A4483B756}"/>
              </a:ext>
            </a:extLst>
          </p:cNvPr>
          <p:cNvPicPr>
            <a:picLocks noGrp="1" noChangeAspect="1"/>
          </p:cNvPicPr>
          <p:nvPr isPhoto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61"/>
          <a:stretch/>
        </p:blipFill>
        <p:spPr>
          <a:xfrm>
            <a:off x="72192" y="99608"/>
            <a:ext cx="12191980" cy="6856718"/>
          </a:xfrm>
          <a:prstGeom prst="rect">
            <a:avLst/>
          </a:prstGeom>
        </p:spPr>
      </p:pic>
      <p:sp>
        <p:nvSpPr>
          <p:cNvPr id="6" name="Título 6">
            <a:extLst>
              <a:ext uri="{FF2B5EF4-FFF2-40B4-BE49-F238E27FC236}">
                <a16:creationId xmlns:a16="http://schemas.microsoft.com/office/drawing/2014/main" id="{BCF5164E-7477-698A-A5E1-65D54605D16C}"/>
              </a:ext>
            </a:extLst>
          </p:cNvPr>
          <p:cNvSpPr txBox="1">
            <a:spLocks/>
          </p:cNvSpPr>
          <p:nvPr/>
        </p:nvSpPr>
        <p:spPr>
          <a:xfrm>
            <a:off x="935477" y="1374225"/>
            <a:ext cx="10515600" cy="42897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b="1" dirty="0">
              <a:solidFill>
                <a:schemeClr val="bg1"/>
              </a:solidFill>
            </a:endParaRPr>
          </a:p>
          <a:p>
            <a:endParaRPr lang="pt-BR" b="1" dirty="0">
              <a:solidFill>
                <a:schemeClr val="bg1"/>
              </a:solidFill>
            </a:endParaRPr>
          </a:p>
          <a:p>
            <a:endParaRPr lang="pt-BR" sz="4800" b="1" dirty="0">
              <a:solidFill>
                <a:schemeClr val="bg1"/>
              </a:solidFill>
            </a:endParaRPr>
          </a:p>
        </p:txBody>
      </p:sp>
      <p:sp>
        <p:nvSpPr>
          <p:cNvPr id="7" name="Título 6">
            <a:extLst>
              <a:ext uri="{FF2B5EF4-FFF2-40B4-BE49-F238E27FC236}">
                <a16:creationId xmlns:a16="http://schemas.microsoft.com/office/drawing/2014/main" id="{EFF44B8F-4897-A2FA-954E-F3F617ACDBEF}"/>
              </a:ext>
            </a:extLst>
          </p:cNvPr>
          <p:cNvSpPr txBox="1">
            <a:spLocks/>
          </p:cNvSpPr>
          <p:nvPr/>
        </p:nvSpPr>
        <p:spPr>
          <a:xfrm>
            <a:off x="935477" y="1374225"/>
            <a:ext cx="10515600" cy="41082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7516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Imagem 2" descr="fundo_ppgen1">
            <a:extLst>
              <a:ext uri="{FF2B5EF4-FFF2-40B4-BE49-F238E27FC236}">
                <a16:creationId xmlns:a16="http://schemas.microsoft.com/office/drawing/2014/main" id="{5DFBC543-6663-516A-6206-713A4483B756}"/>
              </a:ext>
            </a:extLst>
          </p:cNvPr>
          <p:cNvPicPr>
            <a:picLocks noGrp="1" noChangeAspect="1"/>
          </p:cNvPicPr>
          <p:nvPr isPhoto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61"/>
          <a:stretch/>
        </p:blipFill>
        <p:spPr>
          <a:xfrm>
            <a:off x="20" y="0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9394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1351</TotalTime>
  <Words>0</Words>
  <Application>Microsoft Office PowerPoint</Application>
  <PresentationFormat>Widescreen</PresentationFormat>
  <Paragraphs>6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Poppins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PPGEN – Multicampi Cornélio Procópio e Londrina</dc:title>
  <dc:creator>Prof. Dr. Armando</dc:creator>
  <cp:lastModifiedBy>Autor</cp:lastModifiedBy>
  <cp:revision>11</cp:revision>
  <dcterms:created xsi:type="dcterms:W3CDTF">2022-07-31T22:51:23Z</dcterms:created>
  <dcterms:modified xsi:type="dcterms:W3CDTF">2024-05-15T14:45:14Z</dcterms:modified>
</cp:coreProperties>
</file>