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9"/>
  </p:notesMasterIdLst>
  <p:sldIdLst>
    <p:sldId id="259" r:id="rId2"/>
    <p:sldId id="265" r:id="rId3"/>
    <p:sldId id="260" r:id="rId4"/>
    <p:sldId id="261" r:id="rId5"/>
    <p:sldId id="262" r:id="rId6"/>
    <p:sldId id="263" r:id="rId7"/>
    <p:sldId id="264" r:id="rId8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5" d="100"/>
          <a:sy n="75" d="100"/>
        </p:scale>
        <p:origin x="1236" y="29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126323188" name="Google Shape;92;n"/>
          <p:cNvSpPr>
            <a:spLocks noGrp="1" noRot="1" noChangeAspect="1"/>
          </p:cNvSpPr>
          <p:nvPr>
            <p:ph type="sldImg" idx="2"/>
          </p:nvPr>
        </p:nvSpPr>
        <p:spPr bwMode="auto"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412881735" name="Google Shape;93;n"/>
          <p:cNvSpPr txBox="1">
            <a:spLocks noGrp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</a:defRPr>
            </a:lvl9pPr>
          </a:lstStyle>
          <a:p>
            <a:pPr>
              <a:defRPr/>
            </a:pPr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matchingName="Section header" type="secHead" userDrawn="1">
  <p:cSld name="SECTION_HEADER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317139970" name="Google Shape;107;p4"/>
          <p:cNvSpPr txBox="1">
            <a:spLocks noGrp="1"/>
          </p:cNvSpPr>
          <p:nvPr>
            <p:ph type="title"/>
          </p:nvPr>
        </p:nvSpPr>
        <p:spPr bwMode="auto"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pPr>
              <a:defRPr/>
            </a:pPr>
            <a:endParaRPr/>
          </a:p>
        </p:txBody>
      </p:sp>
      <p:sp>
        <p:nvSpPr>
          <p:cNvPr id="1584821499" name="Google Shape;108;p4"/>
          <p:cNvSpPr txBox="1">
            <a:spLocks noGrp="1"/>
          </p:cNvSpPr>
          <p:nvPr>
            <p:ph type="sldNum" idx="12"/>
          </p:nvPr>
        </p:nvSpPr>
        <p:spPr bwMode="auto"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  <a:defRPr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matchingName="Title and two columns" type="twoColTx" userDrawn="1">
  <p:cSld name="TITLE_AND_TWO_COLUMNS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8537686" name="Google Shape;110;p5"/>
          <p:cNvSpPr txBox="1">
            <a:spLocks noGrp="1"/>
          </p:cNvSpPr>
          <p:nvPr>
            <p:ph type="title"/>
          </p:nvPr>
        </p:nvSpPr>
        <p:spPr bwMode="auto"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pPr>
              <a:defRPr/>
            </a:pPr>
            <a:endParaRPr/>
          </a:p>
        </p:txBody>
      </p:sp>
      <p:sp>
        <p:nvSpPr>
          <p:cNvPr id="1144358204" name="Google Shape;111;p5"/>
          <p:cNvSpPr txBox="1">
            <a:spLocks noGrp="1"/>
          </p:cNvSpPr>
          <p:nvPr>
            <p:ph type="body" idx="1"/>
          </p:nvPr>
        </p:nvSpPr>
        <p:spPr bwMode="auto"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 algn="l" rtl="0">
              <a:lnSpc>
                <a:spcPct val="114999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 rtl="0">
              <a:lnSpc>
                <a:spcPct val="114999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 rtl="0">
              <a:lnSpc>
                <a:spcPct val="114999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 rtl="0">
              <a:lnSpc>
                <a:spcPct val="114999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 rtl="0">
              <a:lnSpc>
                <a:spcPct val="114999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 rtl="0">
              <a:lnSpc>
                <a:spcPct val="114999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 rtl="0">
              <a:lnSpc>
                <a:spcPct val="114999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 rtl="0">
              <a:lnSpc>
                <a:spcPct val="114999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 rtl="0">
              <a:lnSpc>
                <a:spcPct val="114999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pPr>
              <a:defRPr/>
            </a:pPr>
            <a:endParaRPr/>
          </a:p>
        </p:txBody>
      </p:sp>
      <p:sp>
        <p:nvSpPr>
          <p:cNvPr id="111089689" name="Google Shape;112;p5"/>
          <p:cNvSpPr txBox="1">
            <a:spLocks noGrp="1"/>
          </p:cNvSpPr>
          <p:nvPr>
            <p:ph type="body" idx="2"/>
          </p:nvPr>
        </p:nvSpPr>
        <p:spPr bwMode="auto">
          <a:xfrm>
            <a:off x="4832399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 algn="l" rtl="0">
              <a:lnSpc>
                <a:spcPct val="114999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 rtl="0">
              <a:lnSpc>
                <a:spcPct val="114999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 rtl="0">
              <a:lnSpc>
                <a:spcPct val="114999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 rtl="0">
              <a:lnSpc>
                <a:spcPct val="114999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 rtl="0">
              <a:lnSpc>
                <a:spcPct val="114999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 rtl="0">
              <a:lnSpc>
                <a:spcPct val="114999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 rtl="0">
              <a:lnSpc>
                <a:spcPct val="114999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 rtl="0">
              <a:lnSpc>
                <a:spcPct val="114999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 rtl="0">
              <a:lnSpc>
                <a:spcPct val="114999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pPr>
              <a:defRPr/>
            </a:pPr>
            <a:endParaRPr/>
          </a:p>
        </p:txBody>
      </p:sp>
      <p:sp>
        <p:nvSpPr>
          <p:cNvPr id="315173679" name="Google Shape;113;p5"/>
          <p:cNvSpPr txBox="1">
            <a:spLocks noGrp="1"/>
          </p:cNvSpPr>
          <p:nvPr>
            <p:ph type="sldNum" idx="12"/>
          </p:nvPr>
        </p:nvSpPr>
        <p:spPr bwMode="auto"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  <a:defRPr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matchingName="Title only" type="titleOnly" userDrawn="1">
  <p:cSld name="TITLE_ONLY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635710251" name="Google Shape;115;p6"/>
          <p:cNvSpPr txBox="1">
            <a:spLocks noGrp="1"/>
          </p:cNvSpPr>
          <p:nvPr>
            <p:ph type="title"/>
          </p:nvPr>
        </p:nvSpPr>
        <p:spPr bwMode="auto"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pPr>
              <a:defRPr/>
            </a:pPr>
            <a:endParaRPr/>
          </a:p>
        </p:txBody>
      </p:sp>
      <p:sp>
        <p:nvSpPr>
          <p:cNvPr id="438300743" name="Google Shape;116;p6"/>
          <p:cNvSpPr txBox="1">
            <a:spLocks noGrp="1"/>
          </p:cNvSpPr>
          <p:nvPr>
            <p:ph type="sldNum" idx="12"/>
          </p:nvPr>
        </p:nvSpPr>
        <p:spPr bwMode="auto"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  <a:defRPr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matchingName="One column text" userDrawn="1">
  <p:cSld name="ONE_COLUMN_TEX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172798391" name="Google Shape;118;p7"/>
          <p:cNvSpPr txBox="1">
            <a:spLocks noGrp="1"/>
          </p:cNvSpPr>
          <p:nvPr>
            <p:ph type="title"/>
          </p:nvPr>
        </p:nvSpPr>
        <p:spPr bwMode="auto"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pPr>
              <a:defRPr/>
            </a:pPr>
            <a:endParaRPr/>
          </a:p>
        </p:txBody>
      </p:sp>
      <p:sp>
        <p:nvSpPr>
          <p:cNvPr id="225337780" name="Google Shape;119;p7"/>
          <p:cNvSpPr txBox="1">
            <a:spLocks noGrp="1"/>
          </p:cNvSpPr>
          <p:nvPr>
            <p:ph type="body" idx="1"/>
          </p:nvPr>
        </p:nvSpPr>
        <p:spPr bwMode="auto"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 algn="l" rtl="0">
              <a:lnSpc>
                <a:spcPct val="114999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 algn="l" rtl="0">
              <a:lnSpc>
                <a:spcPct val="114999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 rtl="0">
              <a:lnSpc>
                <a:spcPct val="114999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 rtl="0">
              <a:lnSpc>
                <a:spcPct val="114999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 rtl="0">
              <a:lnSpc>
                <a:spcPct val="114999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 rtl="0">
              <a:lnSpc>
                <a:spcPct val="114999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 rtl="0">
              <a:lnSpc>
                <a:spcPct val="114999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 rtl="0">
              <a:lnSpc>
                <a:spcPct val="114999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 rtl="0">
              <a:lnSpc>
                <a:spcPct val="114999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pPr>
              <a:defRPr/>
            </a:pPr>
            <a:endParaRPr/>
          </a:p>
        </p:txBody>
      </p:sp>
      <p:sp>
        <p:nvSpPr>
          <p:cNvPr id="223132039" name="Google Shape;120;p7"/>
          <p:cNvSpPr txBox="1">
            <a:spLocks noGrp="1"/>
          </p:cNvSpPr>
          <p:nvPr>
            <p:ph type="sldNum" idx="12"/>
          </p:nvPr>
        </p:nvSpPr>
        <p:spPr bwMode="auto"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  <a:defRPr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matchingName="Main point" userDrawn="1">
  <p:cSld name="MAIN_POI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796838462" name="Google Shape;122;p8"/>
          <p:cNvSpPr txBox="1">
            <a:spLocks noGrp="1"/>
          </p:cNvSpPr>
          <p:nvPr>
            <p:ph type="title"/>
          </p:nvPr>
        </p:nvSpPr>
        <p:spPr bwMode="auto">
          <a:xfrm>
            <a:off x="490250" y="450150"/>
            <a:ext cx="6367800" cy="409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pPr>
              <a:defRPr/>
            </a:pPr>
            <a:endParaRPr/>
          </a:p>
        </p:txBody>
      </p:sp>
      <p:sp>
        <p:nvSpPr>
          <p:cNvPr id="5927848" name="Google Shape;123;p8"/>
          <p:cNvSpPr txBox="1">
            <a:spLocks noGrp="1"/>
          </p:cNvSpPr>
          <p:nvPr>
            <p:ph type="sldNum" idx="12"/>
          </p:nvPr>
        </p:nvSpPr>
        <p:spPr bwMode="auto"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  <a:defRPr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matchingName="Section title and description" userDrawn="1">
  <p:cSld name="SECTION_TITLE_AND_DESCRIPTION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662492243" name="Google Shape;125;p9"/>
          <p:cNvSpPr/>
          <p:nvPr/>
        </p:nvSpPr>
        <p:spPr bwMode="auto"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</a:endParaRPr>
          </a:p>
        </p:txBody>
      </p:sp>
      <p:sp>
        <p:nvSpPr>
          <p:cNvPr id="1072250577" name="Google Shape;126;p9"/>
          <p:cNvSpPr txBox="1">
            <a:spLocks noGrp="1"/>
          </p:cNvSpPr>
          <p:nvPr>
            <p:ph type="title"/>
          </p:nvPr>
        </p:nvSpPr>
        <p:spPr bwMode="auto">
          <a:xfrm>
            <a:off x="265500" y="1233175"/>
            <a:ext cx="4045199" cy="148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pPr>
              <a:defRPr/>
            </a:pPr>
            <a:endParaRPr/>
          </a:p>
        </p:txBody>
      </p:sp>
      <p:sp>
        <p:nvSpPr>
          <p:cNvPr id="2041298720" name="Google Shape;127;p9"/>
          <p:cNvSpPr txBox="1">
            <a:spLocks noGrp="1"/>
          </p:cNvSpPr>
          <p:nvPr>
            <p:ph type="subTitle" idx="1"/>
          </p:nvPr>
        </p:nvSpPr>
        <p:spPr bwMode="auto">
          <a:xfrm>
            <a:off x="265500" y="2803075"/>
            <a:ext cx="4045199" cy="12350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pPr>
              <a:defRPr/>
            </a:pPr>
            <a:endParaRPr/>
          </a:p>
        </p:txBody>
      </p:sp>
      <p:sp>
        <p:nvSpPr>
          <p:cNvPr id="705630390" name="Google Shape;128;p9"/>
          <p:cNvSpPr txBox="1">
            <a:spLocks noGrp="1"/>
          </p:cNvSpPr>
          <p:nvPr>
            <p:ph type="body" idx="2"/>
          </p:nvPr>
        </p:nvSpPr>
        <p:spPr bwMode="auto"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 algn="l" rtl="0">
              <a:lnSpc>
                <a:spcPct val="114999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 rtl="0">
              <a:lnSpc>
                <a:spcPct val="114999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 rtl="0">
              <a:lnSpc>
                <a:spcPct val="114999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 rtl="0">
              <a:lnSpc>
                <a:spcPct val="114999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 rtl="0">
              <a:lnSpc>
                <a:spcPct val="114999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 rtl="0">
              <a:lnSpc>
                <a:spcPct val="114999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 rtl="0">
              <a:lnSpc>
                <a:spcPct val="114999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 rtl="0">
              <a:lnSpc>
                <a:spcPct val="114999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 rtl="0">
              <a:lnSpc>
                <a:spcPct val="114999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pPr>
              <a:defRPr/>
            </a:pPr>
            <a:endParaRPr/>
          </a:p>
        </p:txBody>
      </p:sp>
      <p:sp>
        <p:nvSpPr>
          <p:cNvPr id="1026960800" name="Google Shape;129;p9"/>
          <p:cNvSpPr txBox="1">
            <a:spLocks noGrp="1"/>
          </p:cNvSpPr>
          <p:nvPr>
            <p:ph type="sldNum" idx="12"/>
          </p:nvPr>
        </p:nvSpPr>
        <p:spPr bwMode="auto"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  <a:defRPr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matchingName="Caption" userDrawn="1">
  <p:cSld name="CAPTION_ONLY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805958884" name="Google Shape;131;p10"/>
          <p:cNvSpPr txBox="1">
            <a:spLocks noGrp="1"/>
          </p:cNvSpPr>
          <p:nvPr>
            <p:ph type="body" idx="1"/>
          </p:nvPr>
        </p:nvSpPr>
        <p:spPr bwMode="auto">
          <a:xfrm>
            <a:off x="311700" y="423057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318616581" name="Google Shape;132;p10"/>
          <p:cNvSpPr txBox="1">
            <a:spLocks noGrp="1"/>
          </p:cNvSpPr>
          <p:nvPr>
            <p:ph type="sldNum" idx="12"/>
          </p:nvPr>
        </p:nvSpPr>
        <p:spPr bwMode="auto"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  <a:defRPr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matchingName="Big number" userDrawn="1">
  <p:cSld name="BIG_NUMBER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97805890" name="Google Shape;134;p11"/>
          <p:cNvSpPr txBox="1">
            <a:spLocks noGrp="1"/>
          </p:cNvSpPr>
          <p:nvPr>
            <p:ph type="title" hasCustomPrompt="1"/>
          </p:nvPr>
        </p:nvSpPr>
        <p:spPr bwMode="auto"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pPr>
              <a:defRPr/>
            </a:pPr>
            <a:r>
              <a:t>xx%</a:t>
            </a:r>
          </a:p>
        </p:txBody>
      </p:sp>
      <p:sp>
        <p:nvSpPr>
          <p:cNvPr id="1870304975" name="Google Shape;135;p11"/>
          <p:cNvSpPr txBox="1">
            <a:spLocks noGrp="1"/>
          </p:cNvSpPr>
          <p:nvPr>
            <p:ph type="body" idx="1"/>
          </p:nvPr>
        </p:nvSpPr>
        <p:spPr bwMode="auto"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 rtl="0">
              <a:lnSpc>
                <a:spcPct val="114999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 rtl="0">
              <a:lnSpc>
                <a:spcPct val="114999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 rtl="0">
              <a:lnSpc>
                <a:spcPct val="114999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 rtl="0">
              <a:lnSpc>
                <a:spcPct val="114999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 rtl="0">
              <a:lnSpc>
                <a:spcPct val="114999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 rtl="0">
              <a:lnSpc>
                <a:spcPct val="114999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 rtl="0">
              <a:lnSpc>
                <a:spcPct val="114999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 rtl="0">
              <a:lnSpc>
                <a:spcPct val="114999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 rtl="0">
              <a:lnSpc>
                <a:spcPct val="114999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pPr>
              <a:defRPr/>
            </a:pPr>
            <a:endParaRPr/>
          </a:p>
        </p:txBody>
      </p:sp>
      <p:sp>
        <p:nvSpPr>
          <p:cNvPr id="2040413224" name="Google Shape;136;p11"/>
          <p:cNvSpPr txBox="1">
            <a:spLocks noGrp="1"/>
          </p:cNvSpPr>
          <p:nvPr>
            <p:ph type="sldNum" idx="12"/>
          </p:nvPr>
        </p:nvSpPr>
        <p:spPr bwMode="auto"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  <a:defRPr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matchingName="Blank" type="blank" userDrawn="1">
  <p:cSld name="BLANK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708405926" name="Google Shape;138;p12"/>
          <p:cNvSpPr txBox="1">
            <a:spLocks noGrp="1"/>
          </p:cNvSpPr>
          <p:nvPr>
            <p:ph type="sldNum" idx="12"/>
          </p:nvPr>
        </p:nvSpPr>
        <p:spPr bwMode="auto"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  <a:defRPr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113548085" name="Google Shape;95;p1"/>
          <p:cNvSpPr txBox="1">
            <a:spLocks noGrp="1"/>
          </p:cNvSpPr>
          <p:nvPr>
            <p:ph type="title"/>
          </p:nvPr>
        </p:nvSpPr>
        <p:spPr bwMode="auto"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</a:defRPr>
            </a:lvl9pPr>
          </a:lstStyle>
          <a:p>
            <a:pPr>
              <a:defRPr/>
            </a:pPr>
            <a:endParaRPr/>
          </a:p>
        </p:txBody>
      </p:sp>
      <p:sp>
        <p:nvSpPr>
          <p:cNvPr id="376071079" name="Google Shape;96;p1"/>
          <p:cNvSpPr txBox="1">
            <a:spLocks noGrp="1"/>
          </p:cNvSpPr>
          <p:nvPr>
            <p:ph type="body" idx="1"/>
          </p:nvPr>
        </p:nvSpPr>
        <p:spPr bwMode="auto"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marR="0" lvl="0" indent="-342900" algn="l" rtl="0">
              <a:lnSpc>
                <a:spcPct val="114999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</a:defRPr>
            </a:lvl1pPr>
            <a:lvl2pPr marL="914400" marR="0" lvl="1" indent="-317500" algn="l" rtl="0">
              <a:lnSpc>
                <a:spcPct val="114999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</a:defRPr>
            </a:lvl2pPr>
            <a:lvl3pPr marL="1371600" marR="0" lvl="2" indent="-317500" algn="l" rtl="0">
              <a:lnSpc>
                <a:spcPct val="114999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</a:defRPr>
            </a:lvl3pPr>
            <a:lvl4pPr marL="1828800" marR="0" lvl="3" indent="-317500" algn="l" rtl="0">
              <a:lnSpc>
                <a:spcPct val="114999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</a:defRPr>
            </a:lvl4pPr>
            <a:lvl5pPr marL="2286000" marR="0" lvl="4" indent="-317500" algn="l" rtl="0">
              <a:lnSpc>
                <a:spcPct val="114999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</a:defRPr>
            </a:lvl5pPr>
            <a:lvl6pPr marL="2743200" marR="0" lvl="5" indent="-317500" algn="l" rtl="0">
              <a:lnSpc>
                <a:spcPct val="114999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</a:defRPr>
            </a:lvl6pPr>
            <a:lvl7pPr marL="3200400" marR="0" lvl="6" indent="-317500" algn="l" rtl="0">
              <a:lnSpc>
                <a:spcPct val="114999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</a:defRPr>
            </a:lvl7pPr>
            <a:lvl8pPr marL="3657600" marR="0" lvl="7" indent="-317500" algn="l" rtl="0">
              <a:lnSpc>
                <a:spcPct val="114999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</a:defRPr>
            </a:lvl8pPr>
            <a:lvl9pPr marL="4114800" marR="0" lvl="8" indent="-317500" algn="l" rtl="0">
              <a:lnSpc>
                <a:spcPct val="114999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</a:defRPr>
            </a:lvl9pPr>
          </a:lstStyle>
          <a:p>
            <a:pPr>
              <a:defRPr/>
            </a:pPr>
            <a:endParaRPr/>
          </a:p>
        </p:txBody>
      </p:sp>
      <p:sp>
        <p:nvSpPr>
          <p:cNvPr id="1426814035" name="Google Shape;97;p1"/>
          <p:cNvSpPr txBox="1">
            <a:spLocks noGrp="1"/>
          </p:cNvSpPr>
          <p:nvPr>
            <p:ph type="sldNum" idx="12"/>
          </p:nvPr>
        </p:nvSpPr>
        <p:spPr bwMode="auto"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  <a:defRPr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1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/>
          </p:cNvPicPr>
          <p:nvPr/>
        </p:nvPicPr>
        <p:blipFill>
          <a:blip r:embed="rId2">
            <a:lum/>
          </a:blip>
          <a:srcRect/>
          <a:stretch>
            <a:fillRect/>
          </a:stretch>
        </p:blipFill>
        <p:spPr bwMode="white">
          <a:xfrm>
            <a:off x="-1" y="0"/>
            <a:ext cx="9144000" cy="5143500"/>
          </a:xfrm>
          <a:prstGeom prst="rect">
            <a:avLst/>
          </a:prstGeom>
          <a:ln>
            <a:headEnd type="none"/>
            <a:tailEnd type="none"/>
          </a:ln>
        </p:spPr>
      </p:pic>
      <p:sp>
        <p:nvSpPr>
          <p:cNvPr id="3" name="Google Shape;143;p13">
            <a:extLst>
              <a:ext uri="{FF2B5EF4-FFF2-40B4-BE49-F238E27FC236}">
                <a16:creationId xmlns:a16="http://schemas.microsoft.com/office/drawing/2014/main" id="{EFA34A22-D972-C310-229B-6344B6A8658F}"/>
              </a:ext>
            </a:extLst>
          </p:cNvPr>
          <p:cNvSpPr txBox="1">
            <a:spLocks/>
          </p:cNvSpPr>
          <p:nvPr/>
        </p:nvSpPr>
        <p:spPr bwMode="auto">
          <a:xfrm>
            <a:off x="594005" y="2826327"/>
            <a:ext cx="7772400" cy="15572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13" tIns="45713" rIns="45713" bIns="45713" anchor="b" anchorCtr="0">
            <a:noAutofit/>
          </a:bodyPr>
          <a:lstStyle>
            <a:lvl1pPr algn="l" defTabSz="914400" rtl="0">
              <a:lnSpc>
                <a:spcPct val="90000"/>
              </a:lnSpc>
              <a:spcBef>
                <a:spcPct val="0"/>
              </a:spcBef>
              <a:buNone/>
              <a:defRPr sz="4400" kern="1200" dirty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00000"/>
              </a:lnSpc>
              <a:spcBef>
                <a:spcPts val="0"/>
              </a:spcBef>
              <a:buSzPts val="1100"/>
              <a:defRPr/>
            </a:pPr>
            <a:r>
              <a:rPr lang="pt-BR" sz="1400" dirty="0">
                <a:solidFill>
                  <a:srgbClr val="666666"/>
                </a:solidFill>
                <a:latin typeface="Times New Roman"/>
                <a:ea typeface="Times New Roman"/>
                <a:cs typeface="Times New Roman"/>
              </a:rPr>
              <a:t>Fulano da Silva – Graduando do Curso de XXXXX  da UTFPR</a:t>
            </a:r>
          </a:p>
          <a:p>
            <a:pPr algn="ctr">
              <a:buSzPts val="1100"/>
              <a:defRPr/>
            </a:pPr>
            <a:r>
              <a:rPr lang="pt-BR" sz="1400" dirty="0">
                <a:solidFill>
                  <a:srgbClr val="666666"/>
                </a:solidFill>
                <a:latin typeface="Times New Roman"/>
                <a:ea typeface="Times New Roman"/>
                <a:cs typeface="Times New Roman"/>
              </a:rPr>
              <a:t>Sicrano dos Santos - Graduando do Curso de XXXXX  da UTFPR</a:t>
            </a:r>
          </a:p>
          <a:p>
            <a:pPr algn="ctr">
              <a:buSzPts val="1100"/>
              <a:defRPr/>
            </a:pPr>
            <a:r>
              <a:rPr lang="pt-BR" sz="1400" dirty="0">
                <a:solidFill>
                  <a:srgbClr val="666666"/>
                </a:solidFill>
                <a:latin typeface="Times New Roman"/>
                <a:ea typeface="Times New Roman"/>
                <a:cs typeface="Times New Roman"/>
              </a:rPr>
              <a:t>Beltrano de Araujo – Graduando do Curso de XXXXX  da UTFPR 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buSzPts val="1100"/>
              <a:defRPr/>
            </a:pPr>
            <a:r>
              <a:rPr lang="pt-BR" sz="1400" dirty="0">
                <a:solidFill>
                  <a:srgbClr val="666666"/>
                </a:solidFill>
                <a:latin typeface="Times New Roman"/>
                <a:ea typeface="Times New Roman"/>
                <a:cs typeface="Times New Roman"/>
              </a:rPr>
              <a:t>Pessoa da Silva Santos - Mestre do Curso de XXXXX da Universidade Estadual - UE </a:t>
            </a:r>
          </a:p>
          <a:p>
            <a:pPr algn="ctr">
              <a:buSzPts val="1100"/>
              <a:defRPr/>
            </a:pPr>
            <a:r>
              <a:rPr lang="pt-BR" sz="1400" dirty="0">
                <a:solidFill>
                  <a:srgbClr val="666666"/>
                </a:solidFill>
                <a:latin typeface="Times New Roman"/>
                <a:ea typeface="Times New Roman"/>
                <a:cs typeface="Times New Roman"/>
              </a:rPr>
              <a:t>Orientador do Trabalho - </a:t>
            </a:r>
            <a:r>
              <a:rPr lang="pt-BR" sz="1400" dirty="0" err="1">
                <a:solidFill>
                  <a:srgbClr val="666666"/>
                </a:solidFill>
                <a:latin typeface="Times New Roman"/>
                <a:ea typeface="Times New Roman"/>
                <a:cs typeface="Times New Roman"/>
              </a:rPr>
              <a:t>Docento</a:t>
            </a:r>
            <a:r>
              <a:rPr lang="pt-BR" sz="1400" dirty="0">
                <a:solidFill>
                  <a:srgbClr val="666666"/>
                </a:solidFill>
                <a:latin typeface="Times New Roman"/>
                <a:ea typeface="Times New Roman"/>
                <a:cs typeface="Times New Roman"/>
              </a:rPr>
              <a:t> do Curso de XXXXX  da UTFPR </a:t>
            </a:r>
            <a:br>
              <a:rPr lang="pt-BR" sz="1400" dirty="0">
                <a:solidFill>
                  <a:srgbClr val="666666"/>
                </a:solidFill>
                <a:latin typeface="Times New Roman"/>
                <a:ea typeface="Times New Roman"/>
                <a:cs typeface="Times New Roman"/>
              </a:rPr>
            </a:br>
            <a:r>
              <a:rPr lang="pt-BR" sz="1400" dirty="0">
                <a:solidFill>
                  <a:srgbClr val="666666"/>
                </a:solidFill>
                <a:latin typeface="Times New Roman"/>
                <a:ea typeface="Times New Roman"/>
                <a:cs typeface="Times New Roman"/>
              </a:rPr>
              <a:t>Contatos: fulano@gmail.com; sicrano@outlook.com.br; beltrano@hotmail.com; pessoa@hotmail.com; orientador@hotmail.com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buSzPts val="990"/>
              <a:defRPr/>
            </a:pPr>
            <a:endParaRPr lang="pt-BR" sz="550" dirty="0"/>
          </a:p>
        </p:txBody>
      </p:sp>
      <p:sp>
        <p:nvSpPr>
          <p:cNvPr id="4" name="Google Shape;144;p13">
            <a:extLst>
              <a:ext uri="{FF2B5EF4-FFF2-40B4-BE49-F238E27FC236}">
                <a16:creationId xmlns:a16="http://schemas.microsoft.com/office/drawing/2014/main" id="{45E6F44A-8728-F1F9-0D54-AC8B5E69885A}"/>
              </a:ext>
            </a:extLst>
          </p:cNvPr>
          <p:cNvSpPr txBox="1">
            <a:spLocks/>
          </p:cNvSpPr>
          <p:nvPr/>
        </p:nvSpPr>
        <p:spPr bwMode="auto">
          <a:xfrm>
            <a:off x="1156837" y="1414188"/>
            <a:ext cx="6646736" cy="1681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13" tIns="45713" rIns="45713" bIns="45713" anchor="t" anchorCtr="0">
            <a:noAutofit/>
          </a:bodyPr>
          <a:lstStyle>
            <a:lvl1pPr marL="228600" indent="-228600" algn="l" defTabSz="914400" rtl="0">
              <a:lnSpc>
                <a:spcPct val="90000"/>
              </a:lnSpc>
              <a:spcBef>
                <a:spcPts val="1000"/>
              </a:spcBef>
              <a:buFont typeface="Arial"/>
              <a:buChar char="•"/>
              <a:defRPr sz="28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4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0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14999"/>
              </a:lnSpc>
              <a:spcBef>
                <a:spcPts val="600"/>
              </a:spcBef>
              <a:buSzPct val="110639"/>
              <a:buNone/>
              <a:defRPr/>
            </a:pPr>
            <a:r>
              <a:rPr lang="pt-BR" sz="2400" b="1" dirty="0">
                <a:latin typeface="Times New Roman"/>
                <a:ea typeface="Times New Roman"/>
                <a:cs typeface="Times New Roman"/>
              </a:rPr>
              <a:t>TÍTULO DO TRABALHO AQUI</a:t>
            </a:r>
          </a:p>
          <a:p>
            <a:pPr marL="0" indent="0" algn="ctr">
              <a:lnSpc>
                <a:spcPct val="114999"/>
              </a:lnSpc>
              <a:spcBef>
                <a:spcPts val="600"/>
              </a:spcBef>
              <a:buSzPct val="110639"/>
              <a:buNone/>
              <a:defRPr/>
            </a:pPr>
            <a:r>
              <a:rPr lang="pt-BR" sz="1200" b="1" dirty="0">
                <a:latin typeface="Times New Roman"/>
                <a:ea typeface="Times New Roman"/>
                <a:cs typeface="Times New Roman"/>
              </a:rPr>
              <a:t>EIXO TEMÁTICO </a:t>
            </a:r>
          </a:p>
          <a:p>
            <a:pPr marL="0" indent="0" algn="ctr">
              <a:lnSpc>
                <a:spcPct val="114999"/>
              </a:lnSpc>
              <a:spcBef>
                <a:spcPts val="600"/>
              </a:spcBef>
              <a:buClr>
                <a:schemeClr val="dk1"/>
              </a:buClr>
              <a:buSzPts val="275"/>
              <a:buNone/>
              <a:defRPr/>
            </a:pPr>
            <a:r>
              <a:rPr lang="pt-BR" sz="1200" b="1" dirty="0">
                <a:solidFill>
                  <a:srgbClr val="FF0000"/>
                </a:solidFill>
                <a:highlight>
                  <a:srgbClr val="FFFF00"/>
                </a:highlight>
                <a:latin typeface="Times New Roman"/>
                <a:ea typeface="Times New Roman"/>
                <a:cs typeface="Times New Roman"/>
              </a:rPr>
              <a:t> (MODELO PARA APRESENTAÇÃO DOS TRABALHOS DA III SEMANA INTEGRADA DAS LICENCIATURAS –APAGAR ORIENTAÇÕES EM VERMELHO)</a:t>
            </a:r>
          </a:p>
          <a:p>
            <a:pPr marL="0" indent="0" algn="ctr">
              <a:lnSpc>
                <a:spcPct val="100000"/>
              </a:lnSpc>
              <a:spcBef>
                <a:spcPts val="600"/>
              </a:spcBef>
              <a:buSzPts val="2800"/>
              <a:buNone/>
              <a:defRPr/>
            </a:pPr>
            <a:endParaRPr lang="pt-BR" sz="6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5144F0F-DBE8-174B-F280-F99C211CFB2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>
            <a:extLst>
              <a:ext uri="{FF2B5EF4-FFF2-40B4-BE49-F238E27FC236}">
                <a16:creationId xmlns:a16="http://schemas.microsoft.com/office/drawing/2014/main" id="{6F6CF498-307D-E736-084A-8B1D102ACF35}"/>
              </a:ext>
            </a:extLst>
          </p:cNvPr>
          <p:cNvPicPr>
            <a:picLocks noChangeAspect="1"/>
          </p:cNvPicPr>
          <p:nvPr/>
        </p:nvPicPr>
        <p:blipFill>
          <a:blip r:embed="rId2">
            <a:lum/>
          </a:blip>
          <a:srcRect/>
          <a:stretch>
            <a:fillRect/>
          </a:stretch>
        </p:blipFill>
        <p:spPr bwMode="white">
          <a:xfrm>
            <a:off x="0" y="0"/>
            <a:ext cx="9144000" cy="5143500"/>
          </a:xfrm>
          <a:prstGeom prst="rect">
            <a:avLst/>
          </a:prstGeom>
          <a:ln>
            <a:headEnd type="none"/>
            <a:tailEnd type="none"/>
          </a:ln>
        </p:spPr>
      </p:pic>
      <p:sp>
        <p:nvSpPr>
          <p:cNvPr id="3" name="CaixaDeTexto 2">
            <a:extLst>
              <a:ext uri="{FF2B5EF4-FFF2-40B4-BE49-F238E27FC236}">
                <a16:creationId xmlns:a16="http://schemas.microsoft.com/office/drawing/2014/main" id="{C8CD936A-DDA3-876C-7B63-C1ACB66CD0A2}"/>
              </a:ext>
            </a:extLst>
          </p:cNvPr>
          <p:cNvSpPr txBox="1"/>
          <p:nvPr/>
        </p:nvSpPr>
        <p:spPr>
          <a:xfrm>
            <a:off x="673100" y="1651000"/>
            <a:ext cx="8153400" cy="24622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 algn="just"/>
            <a:r>
              <a:rPr lang="pt-BR" b="1" dirty="0">
                <a:solidFill>
                  <a:srgbClr val="FF0000"/>
                </a:solidFill>
              </a:rPr>
              <a:t>ORIENTAÇÕES GERAIS: 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pt-BR" dirty="0">
                <a:solidFill>
                  <a:srgbClr val="FF0000"/>
                </a:solidFill>
              </a:rPr>
              <a:t>Cada trabalho deverá ser apresentado em </a:t>
            </a:r>
            <a:r>
              <a:rPr lang="pt-BR" b="1" dirty="0">
                <a:solidFill>
                  <a:srgbClr val="FF0000"/>
                </a:solidFill>
              </a:rPr>
              <a:t>até 7 minutos.</a:t>
            </a:r>
            <a:endParaRPr lang="pt-BR" dirty="0">
              <a:solidFill>
                <a:srgbClr val="FF0000"/>
              </a:solidFill>
            </a:endParaRPr>
          </a:p>
          <a:p>
            <a:pPr marL="342900" indent="-342900" algn="just">
              <a:buFont typeface="+mj-lt"/>
              <a:buAutoNum type="arabicPeriod"/>
            </a:pPr>
            <a:r>
              <a:rPr lang="pt-BR" dirty="0">
                <a:solidFill>
                  <a:srgbClr val="FF0000"/>
                </a:solidFill>
              </a:rPr>
              <a:t>Utilize </a:t>
            </a:r>
            <a:r>
              <a:rPr lang="pt-BR" b="1" dirty="0">
                <a:solidFill>
                  <a:srgbClr val="FF0000"/>
                </a:solidFill>
              </a:rPr>
              <a:t>slides claros e objetivos</a:t>
            </a:r>
            <a:r>
              <a:rPr lang="pt-BR" dirty="0">
                <a:solidFill>
                  <a:srgbClr val="FF0000"/>
                </a:solidFill>
              </a:rPr>
              <a:t>, com fontes legíveis e pouco texto.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pt-BR" dirty="0">
                <a:solidFill>
                  <a:srgbClr val="FF0000"/>
                </a:solidFill>
              </a:rPr>
              <a:t>Priorize </a:t>
            </a:r>
            <a:r>
              <a:rPr lang="pt-BR" b="1" dirty="0">
                <a:solidFill>
                  <a:srgbClr val="FF0000"/>
                </a:solidFill>
              </a:rPr>
              <a:t>palavras-chave, gráficos, imagens e esquemas</a:t>
            </a:r>
            <a:r>
              <a:rPr lang="pt-BR" dirty="0">
                <a:solidFill>
                  <a:srgbClr val="FF0000"/>
                </a:solidFill>
              </a:rPr>
              <a:t> em vez de parágrafos longos.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pt-BR" dirty="0">
                <a:solidFill>
                  <a:srgbClr val="FF0000"/>
                </a:solidFill>
              </a:rPr>
              <a:t>Procure manter no </a:t>
            </a:r>
            <a:r>
              <a:rPr lang="pt-BR" b="1" dirty="0">
                <a:solidFill>
                  <a:srgbClr val="FF0000"/>
                </a:solidFill>
              </a:rPr>
              <a:t>máximo 7 slides.  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pt-BR" dirty="0">
                <a:solidFill>
                  <a:srgbClr val="FF0000"/>
                </a:solidFill>
              </a:rPr>
              <a:t>Treine previamente para manter o ritmo e respeitar o limite de tempo.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pt-BR" dirty="0">
                <a:solidFill>
                  <a:srgbClr val="FF0000"/>
                </a:solidFill>
              </a:rPr>
              <a:t>Mantenha sua apresentação organizada e em arquivo único (PDF ou PowerPoint) para facilitar o compartilhamento de tela.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pt-BR" dirty="0">
                <a:solidFill>
                  <a:srgbClr val="FF0000"/>
                </a:solidFill>
              </a:rPr>
              <a:t>Teste sua conexão de internet, câmera e microfone antes do início da sessão. </a:t>
            </a:r>
          </a:p>
          <a:p>
            <a:pPr algn="just"/>
            <a:r>
              <a:rPr lang="pt-BR" dirty="0">
                <a:solidFill>
                  <a:srgbClr val="FF0000"/>
                </a:solidFill>
              </a:rPr>
              <a:t>	</a:t>
            </a:r>
          </a:p>
          <a:p>
            <a:pPr algn="just"/>
            <a:r>
              <a:rPr lang="pt-BR" dirty="0">
                <a:solidFill>
                  <a:srgbClr val="FF0000"/>
                </a:solidFill>
                <a:highlight>
                  <a:srgbClr val="FFFF00"/>
                </a:highlight>
              </a:rPr>
              <a:t>APAGAR ESSE SLIDE </a:t>
            </a:r>
          </a:p>
        </p:txBody>
      </p:sp>
    </p:spTree>
    <p:extLst>
      <p:ext uri="{BB962C8B-B14F-4D97-AF65-F5344CB8AC3E}">
        <p14:creationId xmlns:p14="http://schemas.microsoft.com/office/powerpoint/2010/main" val="29093492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69A3EFA-648D-7448-8741-6C4A0C2E92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>
            <a:extLst>
              <a:ext uri="{FF2B5EF4-FFF2-40B4-BE49-F238E27FC236}">
                <a16:creationId xmlns:a16="http://schemas.microsoft.com/office/drawing/2014/main" id="{6DAA6FB0-CB8A-7400-4A17-FB7F48E55DB7}"/>
              </a:ext>
            </a:extLst>
          </p:cNvPr>
          <p:cNvPicPr>
            <a:picLocks noChangeAspect="1"/>
          </p:cNvPicPr>
          <p:nvPr/>
        </p:nvPicPr>
        <p:blipFill>
          <a:blip r:embed="rId2">
            <a:lum/>
          </a:blip>
          <a:srcRect/>
          <a:stretch>
            <a:fillRect/>
          </a:stretch>
        </p:blipFill>
        <p:spPr bwMode="white">
          <a:xfrm>
            <a:off x="0" y="0"/>
            <a:ext cx="9144000" cy="5143500"/>
          </a:xfrm>
          <a:prstGeom prst="rect">
            <a:avLst/>
          </a:prstGeom>
          <a:ln>
            <a:headEnd type="none"/>
            <a:tailEnd type="none"/>
          </a:ln>
        </p:spPr>
      </p:pic>
      <p:sp>
        <p:nvSpPr>
          <p:cNvPr id="5" name="CaixaDeTexto 4">
            <a:extLst>
              <a:ext uri="{FF2B5EF4-FFF2-40B4-BE49-F238E27FC236}">
                <a16:creationId xmlns:a16="http://schemas.microsoft.com/office/drawing/2014/main" id="{9AF746DF-DA9F-39E5-4D2D-28FCA302BCD2}"/>
              </a:ext>
            </a:extLst>
          </p:cNvPr>
          <p:cNvSpPr txBox="1"/>
          <p:nvPr/>
        </p:nvSpPr>
        <p:spPr>
          <a:xfrm>
            <a:off x="304800" y="1562100"/>
            <a:ext cx="17491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800" b="1" dirty="0"/>
              <a:t>INTRODUÇÃO</a:t>
            </a:r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id="{87002FB4-86C8-B6F2-C5EF-4FF16FE3C3BF}"/>
              </a:ext>
            </a:extLst>
          </p:cNvPr>
          <p:cNvSpPr txBox="1"/>
          <p:nvPr/>
        </p:nvSpPr>
        <p:spPr>
          <a:xfrm>
            <a:off x="304800" y="2324100"/>
            <a:ext cx="67691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t-BR" altLang="pt-BR" sz="1600" dirty="0">
                <a:solidFill>
                  <a:srgbClr val="FF0000"/>
                </a:solidFill>
                <a:latin typeface="Arial" panose="020B0604020202020204" pitchFamily="34" charset="0"/>
              </a:rPr>
              <a:t>Contextualize o tema;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t-BR" altLang="pt-BR" sz="1600" dirty="0">
                <a:solidFill>
                  <a:srgbClr val="FF0000"/>
                </a:solidFill>
                <a:latin typeface="Arial" panose="020B0604020202020204" pitchFamily="34" charset="0"/>
              </a:rPr>
              <a:t>Destaque os objetivos do estudo.</a:t>
            </a:r>
            <a:endParaRPr lang="pt-BR" sz="1600" b="1" dirty="0">
              <a:solidFill>
                <a:srgbClr val="FF0000"/>
              </a:solidFill>
            </a:endParaRPr>
          </a:p>
          <a:p>
            <a:pPr algn="just"/>
            <a:endParaRPr lang="pt-BR" sz="1600" b="1" dirty="0">
              <a:solidFill>
                <a:srgbClr val="FF0000"/>
              </a:solidFill>
            </a:endParaRPr>
          </a:p>
          <a:p>
            <a:pPr algn="just"/>
            <a:endParaRPr lang="pt-BR" sz="1600" dirty="0">
              <a:solidFill>
                <a:srgbClr val="FF0000"/>
              </a:solidFill>
            </a:endParaRPr>
          </a:p>
        </p:txBody>
      </p:sp>
      <p:sp>
        <p:nvSpPr>
          <p:cNvPr id="10" name="Rectangle 2">
            <a:extLst>
              <a:ext uri="{FF2B5EF4-FFF2-40B4-BE49-F238E27FC236}">
                <a16:creationId xmlns:a16="http://schemas.microsoft.com/office/drawing/2014/main" id="{04F89A95-B9C6-AD47-8D69-6BD8B1BF09DB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184666"/>
            <a:ext cx="248786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pt-BR" altLang="pt-BR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4942693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8E3F23E-3CED-0DA9-8EDF-6A159EA9C3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>
            <a:extLst>
              <a:ext uri="{FF2B5EF4-FFF2-40B4-BE49-F238E27FC236}">
                <a16:creationId xmlns:a16="http://schemas.microsoft.com/office/drawing/2014/main" id="{BE5D6C30-F862-0F6F-F1DB-9151E90EB362}"/>
              </a:ext>
            </a:extLst>
          </p:cNvPr>
          <p:cNvPicPr>
            <a:picLocks noChangeAspect="1"/>
          </p:cNvPicPr>
          <p:nvPr/>
        </p:nvPicPr>
        <p:blipFill>
          <a:blip r:embed="rId2">
            <a:lum/>
          </a:blip>
          <a:srcRect/>
          <a:stretch>
            <a:fillRect/>
          </a:stretch>
        </p:blipFill>
        <p:spPr bwMode="white">
          <a:xfrm>
            <a:off x="0" y="0"/>
            <a:ext cx="9144000" cy="5143500"/>
          </a:xfrm>
          <a:prstGeom prst="rect">
            <a:avLst/>
          </a:prstGeom>
          <a:ln>
            <a:headEnd type="none"/>
            <a:tailEnd type="none"/>
          </a:ln>
        </p:spPr>
      </p:pic>
      <p:sp>
        <p:nvSpPr>
          <p:cNvPr id="5" name="CaixaDeTexto 4">
            <a:extLst>
              <a:ext uri="{FF2B5EF4-FFF2-40B4-BE49-F238E27FC236}">
                <a16:creationId xmlns:a16="http://schemas.microsoft.com/office/drawing/2014/main" id="{3312427D-2528-1415-407E-DE1541A51472}"/>
              </a:ext>
            </a:extLst>
          </p:cNvPr>
          <p:cNvSpPr txBox="1"/>
          <p:nvPr/>
        </p:nvSpPr>
        <p:spPr>
          <a:xfrm>
            <a:off x="304800" y="1562100"/>
            <a:ext cx="19287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800" b="1" dirty="0"/>
              <a:t>METODOLOGIA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FFDB9A5D-FE83-EDBF-C96E-51D16C55EA23}"/>
              </a:ext>
            </a:extLst>
          </p:cNvPr>
          <p:cNvSpPr txBox="1"/>
          <p:nvPr/>
        </p:nvSpPr>
        <p:spPr>
          <a:xfrm>
            <a:off x="304800" y="2324100"/>
            <a:ext cx="8153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t-BR" sz="1600" dirty="0">
                <a:solidFill>
                  <a:srgbClr val="FF0000"/>
                </a:solidFill>
              </a:rPr>
              <a:t>Descreva de forma clara e objetiva os procedimentos adotados: abordagem, participantes, instrumentos, etapas ou técnicas utilizadas.</a:t>
            </a:r>
            <a:endParaRPr lang="pt-BR" sz="1600" b="1" dirty="0">
              <a:solidFill>
                <a:srgbClr val="FF0000"/>
              </a:solidFill>
            </a:endParaRPr>
          </a:p>
          <a:p>
            <a:pPr algn="just"/>
            <a:endParaRPr lang="pt-BR" sz="16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561128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63D7F0-EE31-C0D0-60E1-2CE94F1BE7D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>
            <a:extLst>
              <a:ext uri="{FF2B5EF4-FFF2-40B4-BE49-F238E27FC236}">
                <a16:creationId xmlns:a16="http://schemas.microsoft.com/office/drawing/2014/main" id="{BBFE9809-E7FF-8A43-93BB-9D50C683DC6F}"/>
              </a:ext>
            </a:extLst>
          </p:cNvPr>
          <p:cNvPicPr>
            <a:picLocks noChangeAspect="1"/>
          </p:cNvPicPr>
          <p:nvPr/>
        </p:nvPicPr>
        <p:blipFill>
          <a:blip r:embed="rId2">
            <a:lum/>
          </a:blip>
          <a:srcRect/>
          <a:stretch>
            <a:fillRect/>
          </a:stretch>
        </p:blipFill>
        <p:spPr bwMode="white">
          <a:xfrm>
            <a:off x="0" y="0"/>
            <a:ext cx="9144000" cy="5143500"/>
          </a:xfrm>
          <a:prstGeom prst="rect">
            <a:avLst/>
          </a:prstGeom>
          <a:ln>
            <a:headEnd type="none"/>
            <a:tailEnd type="none"/>
          </a:ln>
        </p:spPr>
      </p:pic>
      <p:sp>
        <p:nvSpPr>
          <p:cNvPr id="5" name="CaixaDeTexto 4">
            <a:extLst>
              <a:ext uri="{FF2B5EF4-FFF2-40B4-BE49-F238E27FC236}">
                <a16:creationId xmlns:a16="http://schemas.microsoft.com/office/drawing/2014/main" id="{9986BF75-101E-A370-8B0D-258998F9D31F}"/>
              </a:ext>
            </a:extLst>
          </p:cNvPr>
          <p:cNvSpPr txBox="1"/>
          <p:nvPr/>
        </p:nvSpPr>
        <p:spPr>
          <a:xfrm>
            <a:off x="304800" y="1562100"/>
            <a:ext cx="35702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800" b="1" dirty="0"/>
              <a:t>RESULTADOS E DISCUSSÕES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30222B9A-AB21-A3F6-F395-469C44BAF042}"/>
              </a:ext>
            </a:extLst>
          </p:cNvPr>
          <p:cNvSpPr txBox="1"/>
          <p:nvPr/>
        </p:nvSpPr>
        <p:spPr>
          <a:xfrm>
            <a:off x="304800" y="2324100"/>
            <a:ext cx="81534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buClrTx/>
              <a:buFontTx/>
              <a:buChar char="•"/>
            </a:pPr>
            <a:r>
              <a:rPr lang="pt-BR" altLang="pt-BR" sz="1600" dirty="0">
                <a:solidFill>
                  <a:srgbClr val="FF0000"/>
                </a:solidFill>
                <a:latin typeface="Arial" panose="020B0604020202020204" pitchFamily="34" charset="0"/>
              </a:rPr>
              <a:t>Apresente os principais achados de forma sintetizada (gráficos, tabelas ou imagens, se necessário).</a:t>
            </a: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buClrTx/>
              <a:buFontTx/>
              <a:buChar char="•"/>
            </a:pPr>
            <a:r>
              <a:rPr lang="pt-BR" altLang="pt-BR" sz="1600" dirty="0">
                <a:solidFill>
                  <a:srgbClr val="FF0000"/>
                </a:solidFill>
                <a:latin typeface="Arial" panose="020B0604020202020204" pitchFamily="34" charset="0"/>
              </a:rPr>
              <a:t>Relacione os resultados com a literatura ou com os objetivos propostos.</a:t>
            </a:r>
          </a:p>
          <a:p>
            <a:pPr algn="just"/>
            <a:endParaRPr lang="pt-BR" sz="16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331094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26B7AF1-8230-13B5-1E69-E31A4EBCCA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>
            <a:extLst>
              <a:ext uri="{FF2B5EF4-FFF2-40B4-BE49-F238E27FC236}">
                <a16:creationId xmlns:a16="http://schemas.microsoft.com/office/drawing/2014/main" id="{FE78BE7C-83EF-F01D-A033-A63C7F281869}"/>
              </a:ext>
            </a:extLst>
          </p:cNvPr>
          <p:cNvPicPr>
            <a:picLocks noChangeAspect="1"/>
          </p:cNvPicPr>
          <p:nvPr/>
        </p:nvPicPr>
        <p:blipFill>
          <a:blip r:embed="rId2">
            <a:lum/>
          </a:blip>
          <a:srcRect/>
          <a:stretch>
            <a:fillRect/>
          </a:stretch>
        </p:blipFill>
        <p:spPr bwMode="white">
          <a:xfrm>
            <a:off x="0" y="0"/>
            <a:ext cx="9144000" cy="5143500"/>
          </a:xfrm>
          <a:prstGeom prst="rect">
            <a:avLst/>
          </a:prstGeom>
          <a:ln>
            <a:headEnd type="none"/>
            <a:tailEnd type="none"/>
          </a:ln>
        </p:spPr>
      </p:pic>
      <p:sp>
        <p:nvSpPr>
          <p:cNvPr id="5" name="CaixaDeTexto 4">
            <a:extLst>
              <a:ext uri="{FF2B5EF4-FFF2-40B4-BE49-F238E27FC236}">
                <a16:creationId xmlns:a16="http://schemas.microsoft.com/office/drawing/2014/main" id="{0B8819C3-6644-F921-9859-204EB43B9EA0}"/>
              </a:ext>
            </a:extLst>
          </p:cNvPr>
          <p:cNvSpPr txBox="1"/>
          <p:nvPr/>
        </p:nvSpPr>
        <p:spPr>
          <a:xfrm>
            <a:off x="304800" y="1562100"/>
            <a:ext cx="30444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800" b="1" dirty="0"/>
              <a:t>CONSIDERAÇÕES FINAIS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85E3E4B1-5852-3FC4-6479-D44D3D79B085}"/>
              </a:ext>
            </a:extLst>
          </p:cNvPr>
          <p:cNvSpPr txBox="1"/>
          <p:nvPr/>
        </p:nvSpPr>
        <p:spPr>
          <a:xfrm>
            <a:off x="304800" y="2324100"/>
            <a:ext cx="86741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buClrTx/>
              <a:buFontTx/>
              <a:buChar char="•"/>
            </a:pPr>
            <a:r>
              <a:rPr lang="pt-BR" sz="1600" dirty="0">
                <a:solidFill>
                  <a:srgbClr val="FF0000"/>
                </a:solidFill>
              </a:rPr>
              <a:t>Reforce as contribuições do trabalho, limites identificados e possíveis encaminhamentos futuros.</a:t>
            </a:r>
          </a:p>
        </p:txBody>
      </p:sp>
    </p:spTree>
    <p:extLst>
      <p:ext uri="{BB962C8B-B14F-4D97-AF65-F5344CB8AC3E}">
        <p14:creationId xmlns:p14="http://schemas.microsoft.com/office/powerpoint/2010/main" val="34425028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4EF1C6E-8173-CDBF-301B-7F3FF5C6682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>
            <a:extLst>
              <a:ext uri="{FF2B5EF4-FFF2-40B4-BE49-F238E27FC236}">
                <a16:creationId xmlns:a16="http://schemas.microsoft.com/office/drawing/2014/main" id="{96A40D75-0326-876E-38C0-43845CCD3B61}"/>
              </a:ext>
            </a:extLst>
          </p:cNvPr>
          <p:cNvPicPr>
            <a:picLocks noChangeAspect="1"/>
          </p:cNvPicPr>
          <p:nvPr/>
        </p:nvPicPr>
        <p:blipFill>
          <a:blip r:embed="rId2">
            <a:lum/>
          </a:blip>
          <a:srcRect/>
          <a:stretch>
            <a:fillRect/>
          </a:stretch>
        </p:blipFill>
        <p:spPr bwMode="white">
          <a:xfrm>
            <a:off x="0" y="0"/>
            <a:ext cx="9144000" cy="5143500"/>
          </a:xfrm>
          <a:prstGeom prst="rect">
            <a:avLst/>
          </a:prstGeom>
          <a:ln>
            <a:headEnd type="none"/>
            <a:tailEnd type="none"/>
          </a:ln>
        </p:spPr>
      </p:pic>
      <p:sp>
        <p:nvSpPr>
          <p:cNvPr id="5" name="CaixaDeTexto 4">
            <a:extLst>
              <a:ext uri="{FF2B5EF4-FFF2-40B4-BE49-F238E27FC236}">
                <a16:creationId xmlns:a16="http://schemas.microsoft.com/office/drawing/2014/main" id="{33A7B413-58FF-35F7-AA8F-D6919711B826}"/>
              </a:ext>
            </a:extLst>
          </p:cNvPr>
          <p:cNvSpPr txBox="1"/>
          <p:nvPr/>
        </p:nvSpPr>
        <p:spPr>
          <a:xfrm>
            <a:off x="304800" y="1562100"/>
            <a:ext cx="19030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800" b="1" dirty="0"/>
              <a:t>REFERÊNCIAS 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E9C5F9E6-5AB4-D746-6E4B-4B9668AF2A93}"/>
              </a:ext>
            </a:extLst>
          </p:cNvPr>
          <p:cNvSpPr txBox="1"/>
          <p:nvPr/>
        </p:nvSpPr>
        <p:spPr>
          <a:xfrm>
            <a:off x="304800" y="2324100"/>
            <a:ext cx="8534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ClrTx/>
              <a:buFontTx/>
              <a:buChar char="•"/>
            </a:pPr>
            <a:r>
              <a:rPr lang="pt-BR" sz="1600" dirty="0">
                <a:solidFill>
                  <a:srgbClr val="FF0000"/>
                </a:solidFill>
              </a:rPr>
              <a:t>Liste apenas as obras citadas na apresentação, seguindo </a:t>
            </a:r>
            <a:r>
              <a:rPr lang="pt-BR" sz="1600" b="1" dirty="0">
                <a:solidFill>
                  <a:srgbClr val="FF0000"/>
                </a:solidFill>
              </a:rPr>
              <a:t>normas ABNT ou padrão já adotado no evento</a:t>
            </a:r>
            <a:r>
              <a:rPr lang="pt-BR" sz="1600" dirty="0">
                <a:solidFill>
                  <a:srgbClr val="FF0000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549243564"/>
      </p:ext>
    </p:extLst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Arial"/>
        <a:cs typeface="Arial"/>
      </a:majorFont>
      <a:minorFont>
        <a:latin typeface="Arial"/>
        <a:ea typeface="Arial"/>
        <a:cs typeface="Arial"/>
      </a:minorFont>
    </a:fontScheme>
    <a:fmtScheme name="Office">
      <a:fillStyleLst>
        <a:solidFill>
          <a:schemeClr val="phClr"/>
        </a:solidFill>
        <a:gradFill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/>
        </a:gradFill>
        <a:gradFill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Arial"/>
        <a:cs typeface="Arial"/>
      </a:majorFont>
      <a:minorFont>
        <a:latin typeface="Arial"/>
        <a:ea typeface="Arial"/>
        <a:cs typeface="Arial"/>
      </a:minorFont>
    </a:fontScheme>
    <a:fmtScheme name="Office">
      <a:fillStyleLst>
        <a:solidFill>
          <a:schemeClr val="phClr"/>
        </a:solidFill>
        <a:gradFill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/>
        </a:gradFill>
        <a:gradFill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115</TotalTime>
  <Words>317</Words>
  <Application>Microsoft Office PowerPoint</Application>
  <PresentationFormat>Apresentação na tela (16:9)</PresentationFormat>
  <Paragraphs>31</Paragraphs>
  <Slides>7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7</vt:i4>
      </vt:variant>
    </vt:vector>
  </HeadingPairs>
  <TitlesOfParts>
    <vt:vector size="10" baseType="lpstr">
      <vt:lpstr>Arial</vt:lpstr>
      <vt:lpstr>Times New Roman</vt:lpstr>
      <vt:lpstr>Simple Light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Sabrina Klein</dc:creator>
  <cp:lastModifiedBy>Sabrina Klein</cp:lastModifiedBy>
  <cp:revision>4</cp:revision>
  <dcterms:modified xsi:type="dcterms:W3CDTF">2025-09-30T16:51:47Z</dcterms:modified>
</cp:coreProperties>
</file>